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7" r:id="rId4"/>
    <p:sldMasterId id="2147483731" r:id="rId5"/>
  </p:sldMasterIdLst>
  <p:notesMasterIdLst>
    <p:notesMasterId r:id="rId28"/>
  </p:notesMasterIdLst>
  <p:handoutMasterIdLst>
    <p:handoutMasterId r:id="rId29"/>
  </p:handoutMasterIdLst>
  <p:sldIdLst>
    <p:sldId id="1865" r:id="rId6"/>
    <p:sldId id="1866" r:id="rId7"/>
    <p:sldId id="1867" r:id="rId8"/>
    <p:sldId id="1877" r:id="rId9"/>
    <p:sldId id="1878" r:id="rId10"/>
    <p:sldId id="1879" r:id="rId11"/>
    <p:sldId id="1880" r:id="rId12"/>
    <p:sldId id="1881" r:id="rId13"/>
    <p:sldId id="1882" r:id="rId14"/>
    <p:sldId id="1883" r:id="rId15"/>
    <p:sldId id="1884" r:id="rId16"/>
    <p:sldId id="1875" r:id="rId17"/>
    <p:sldId id="1885" r:id="rId18"/>
    <p:sldId id="1886" r:id="rId19"/>
    <p:sldId id="1887" r:id="rId20"/>
    <p:sldId id="1888" r:id="rId21"/>
    <p:sldId id="1889" r:id="rId22"/>
    <p:sldId id="1890" r:id="rId23"/>
    <p:sldId id="1891" r:id="rId24"/>
    <p:sldId id="1892" r:id="rId25"/>
    <p:sldId id="1874" r:id="rId26"/>
    <p:sldId id="1893" r:id="rId27"/>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Set 1" id="{1CA46CF7-019E-4A07-AEE4-E178E9B912FC}">
          <p14:sldIdLst>
            <p14:sldId id="1865"/>
            <p14:sldId id="1866"/>
            <p14:sldId id="1867"/>
            <p14:sldId id="1877"/>
            <p14:sldId id="1878"/>
            <p14:sldId id="1879"/>
            <p14:sldId id="1880"/>
            <p14:sldId id="1881"/>
            <p14:sldId id="1882"/>
            <p14:sldId id="1883"/>
            <p14:sldId id="1884"/>
            <p14:sldId id="1875"/>
            <p14:sldId id="1885"/>
            <p14:sldId id="1886"/>
            <p14:sldId id="1887"/>
            <p14:sldId id="1888"/>
            <p14:sldId id="1889"/>
            <p14:sldId id="1890"/>
            <p14:sldId id="1891"/>
            <p14:sldId id="1892"/>
            <p14:sldId id="1874"/>
            <p14:sldId id="1893"/>
          </p14:sldIdLst>
        </p14:section>
      </p14:sectionLst>
    </p:ext>
    <p:ext uri="{EFAFB233-063F-42B5-8137-9DF3F51BA10A}">
      <p15:sldGuideLst xmlns:p15="http://schemas.microsoft.com/office/powerpoint/2012/main">
        <p15:guide id="1" orient="horz" pos="2184" userDrawn="1">
          <p15:clr>
            <a:srgbClr val="A4A3A4"/>
          </p15:clr>
        </p15:guide>
        <p15:guide id="2" pos="552" userDrawn="1">
          <p15:clr>
            <a:srgbClr val="A4A3A4"/>
          </p15:clr>
        </p15:guide>
        <p15:guide id="3" pos="7200" userDrawn="1">
          <p15:clr>
            <a:srgbClr val="A4A3A4"/>
          </p15:clr>
        </p15:guide>
        <p15:guide id="4" pos="43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9000"/>
    <a:srgbClr val="D6D734"/>
    <a:srgbClr val="FF2625"/>
    <a:srgbClr val="007788"/>
    <a:srgbClr val="297C2A"/>
    <a:srgbClr val="FE4387"/>
    <a:srgbClr val="01C2D1"/>
    <a:srgbClr val="005C68"/>
    <a:srgbClr val="3B2E58"/>
    <a:srgbClr val="6B29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1" autoAdjust="0"/>
  </p:normalViewPr>
  <p:slideViewPr>
    <p:cSldViewPr snapToGrid="0">
      <p:cViewPr varScale="1">
        <p:scale>
          <a:sx n="75" d="100"/>
          <a:sy n="75" d="100"/>
        </p:scale>
        <p:origin x="902" y="58"/>
      </p:cViewPr>
      <p:guideLst>
        <p:guide orient="horz" pos="2184"/>
        <p:guide pos="552"/>
        <p:guide pos="7200"/>
        <p:guide pos="4368"/>
      </p:guideLst>
    </p:cSldViewPr>
  </p:slideViewPr>
  <p:outlineViewPr>
    <p:cViewPr>
      <p:scale>
        <a:sx n="33" d="100"/>
        <a:sy n="33" d="100"/>
      </p:scale>
      <p:origin x="0" y="-2448"/>
    </p:cViewPr>
  </p:outlineViewPr>
  <p:notesTextViewPr>
    <p:cViewPr>
      <p:scale>
        <a:sx n="1" d="1"/>
        <a:sy n="1" d="1"/>
      </p:scale>
      <p:origin x="0" y="0"/>
    </p:cViewPr>
  </p:notesTextViewPr>
  <p:sorterViewPr>
    <p:cViewPr>
      <p:scale>
        <a:sx n="60" d="100"/>
        <a:sy n="60" d="100"/>
      </p:scale>
      <p:origin x="0" y="0"/>
    </p:cViewPr>
  </p:sorterViewPr>
  <p:notesViewPr>
    <p:cSldViewPr snapToGrid="0">
      <p:cViewPr varScale="1">
        <p:scale>
          <a:sx n="48" d="100"/>
          <a:sy n="48" d="100"/>
        </p:scale>
        <p:origin x="2684" y="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0E63EFB-A45E-45D2-917C-2262C9B2BC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77B3576-EAA7-4886-8787-F094B8D8EE2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8E40A2C-D4F8-447C-8646-65B623846323}" type="datetimeFigureOut">
              <a:rPr lang="en-US" smtClean="0"/>
              <a:t>5/12/2024</a:t>
            </a:fld>
            <a:endParaRPr lang="en-US" dirty="0"/>
          </a:p>
        </p:txBody>
      </p:sp>
      <p:sp>
        <p:nvSpPr>
          <p:cNvPr id="4" name="Footer Placeholder 3">
            <a:extLst>
              <a:ext uri="{FF2B5EF4-FFF2-40B4-BE49-F238E27FC236}">
                <a16:creationId xmlns:a16="http://schemas.microsoft.com/office/drawing/2014/main" id="{92269D18-8FB0-418D-B70C-328BCC81257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DE3EAB1-782C-4544-A059-833371A45B2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CE8B11-E9E4-46BC-B69D-DFCBD15173AE}" type="slidenum">
              <a:rPr lang="en-US" smtClean="0"/>
              <a:t>‹#›</a:t>
            </a:fld>
            <a:endParaRPr lang="en-US" dirty="0"/>
          </a:p>
        </p:txBody>
      </p:sp>
    </p:spTree>
    <p:extLst>
      <p:ext uri="{BB962C8B-B14F-4D97-AF65-F5344CB8AC3E}">
        <p14:creationId xmlns:p14="http://schemas.microsoft.com/office/powerpoint/2010/main" val="32038142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9F622F8-1824-4338-8C3C-5529D3BDEF4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dirty="0"/>
          </a:p>
        </p:txBody>
      </p:sp>
      <p:sp>
        <p:nvSpPr>
          <p:cNvPr id="30723" name="Rectangle 3">
            <a:extLst>
              <a:ext uri="{FF2B5EF4-FFF2-40B4-BE49-F238E27FC236}">
                <a16:creationId xmlns:a16="http://schemas.microsoft.com/office/drawing/2014/main" id="{618DDD53-BB38-4118-BC75-9CE27D49C55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dirty="0"/>
          </a:p>
        </p:txBody>
      </p:sp>
      <p:sp>
        <p:nvSpPr>
          <p:cNvPr id="14340" name="Rectangle 4">
            <a:extLst>
              <a:ext uri="{FF2B5EF4-FFF2-40B4-BE49-F238E27FC236}">
                <a16:creationId xmlns:a16="http://schemas.microsoft.com/office/drawing/2014/main" id="{6C03B6F7-B1AE-4118-ABA2-FFEC9B8F0E9C}"/>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a:extLst>
              <a:ext uri="{FF2B5EF4-FFF2-40B4-BE49-F238E27FC236}">
                <a16:creationId xmlns:a16="http://schemas.microsoft.com/office/drawing/2014/main" id="{646F5356-BDE8-43C1-9587-85323D02B19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26" name="Rectangle 6">
            <a:extLst>
              <a:ext uri="{FF2B5EF4-FFF2-40B4-BE49-F238E27FC236}">
                <a16:creationId xmlns:a16="http://schemas.microsoft.com/office/drawing/2014/main" id="{89912C35-11A9-4DA7-8476-F1823F658CAA}"/>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dirty="0"/>
          </a:p>
        </p:txBody>
      </p:sp>
      <p:sp>
        <p:nvSpPr>
          <p:cNvPr id="30727" name="Rectangle 7">
            <a:extLst>
              <a:ext uri="{FF2B5EF4-FFF2-40B4-BE49-F238E27FC236}">
                <a16:creationId xmlns:a16="http://schemas.microsoft.com/office/drawing/2014/main" id="{7180ED79-CEC3-4FB9-B511-8597B20A0C10}"/>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DEB7EE2-04A2-4FB2-9625-C9C73AC4D32F}" type="slidenum">
              <a:rPr lang="en-US" altLang="en-US"/>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FA4671F7-4D2C-4B1E-AED7-24676BE8B4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47842D7-C728-4EBD-982B-B8BE79E4DBBE}" type="slidenum">
              <a:rPr lang="en-US" altLang="en-US"/>
              <a:pPr eaLnBrk="1" hangingPunct="1"/>
              <a:t>1</a:t>
            </a:fld>
            <a:endParaRPr lang="en-US" altLang="en-US" dirty="0"/>
          </a:p>
        </p:txBody>
      </p:sp>
      <p:sp>
        <p:nvSpPr>
          <p:cNvPr id="15363" name="Rectangle 2">
            <a:extLst>
              <a:ext uri="{FF2B5EF4-FFF2-40B4-BE49-F238E27FC236}">
                <a16:creationId xmlns:a16="http://schemas.microsoft.com/office/drawing/2014/main" id="{D8E83BD0-7AE4-4323-9047-FC368929C520}"/>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FDECF5EC-C5EC-4723-8F4F-A75A20018F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193350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a:t>
            </a:fld>
            <a:endParaRPr lang="en-US" altLang="en-US" dirty="0"/>
          </a:p>
        </p:txBody>
      </p:sp>
    </p:spTree>
    <p:extLst>
      <p:ext uri="{BB962C8B-B14F-4D97-AF65-F5344CB8AC3E}">
        <p14:creationId xmlns:p14="http://schemas.microsoft.com/office/powerpoint/2010/main" val="570672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4</a:t>
            </a:fld>
            <a:endParaRPr lang="en-US" altLang="en-US" dirty="0"/>
          </a:p>
        </p:txBody>
      </p:sp>
    </p:spTree>
    <p:extLst>
      <p:ext uri="{BB962C8B-B14F-4D97-AF65-F5344CB8AC3E}">
        <p14:creationId xmlns:p14="http://schemas.microsoft.com/office/powerpoint/2010/main" val="761256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12</a:t>
            </a:fld>
            <a:endParaRPr lang="en-US" altLang="en-US" dirty="0"/>
          </a:p>
        </p:txBody>
      </p:sp>
    </p:spTree>
    <p:extLst>
      <p:ext uri="{BB962C8B-B14F-4D97-AF65-F5344CB8AC3E}">
        <p14:creationId xmlns:p14="http://schemas.microsoft.com/office/powerpoint/2010/main" val="13939108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bg>
      <p:bgPr>
        <a:solidFill>
          <a:schemeClr val="accent1"/>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FA415FA-D077-4CB7-8CBC-8F39C7C51748}"/>
              </a:ext>
            </a:extLst>
          </p:cNvPr>
          <p:cNvSpPr>
            <a:spLocks noGrp="1"/>
          </p:cNvSpPr>
          <p:nvPr>
            <p:ph type="title" hasCustomPrompt="1"/>
          </p:nvPr>
        </p:nvSpPr>
        <p:spPr>
          <a:xfrm>
            <a:off x="3840480" y="2770632"/>
            <a:ext cx="7443216" cy="1325563"/>
          </a:xfrm>
        </p:spPr>
        <p:txBody>
          <a:bodyPr anchor="ctr">
            <a:normAutofit/>
          </a:bodyPr>
          <a:lstStyle>
            <a:lvl1pPr algn="ctr">
              <a:defRPr sz="4800" b="1"/>
            </a:lvl1pPr>
          </a:lstStyle>
          <a:p>
            <a:r>
              <a:rPr lang="en-US" dirty="0"/>
              <a:t>Click to add title</a:t>
            </a:r>
          </a:p>
        </p:txBody>
      </p:sp>
      <p:pic>
        <p:nvPicPr>
          <p:cNvPr id="2" name="Graphic 1">
            <a:extLst>
              <a:ext uri="{FF2B5EF4-FFF2-40B4-BE49-F238E27FC236}">
                <a16:creationId xmlns:a16="http://schemas.microsoft.com/office/drawing/2014/main" id="{4484D66F-7657-44F5-BAE9-F676B76CBA7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0" y="0"/>
            <a:ext cx="3800475" cy="6858000"/>
          </a:xfrm>
          <a:prstGeom prst="rect">
            <a:avLst/>
          </a:prstGeom>
        </p:spPr>
      </p:pic>
    </p:spTree>
    <p:extLst>
      <p:ext uri="{BB962C8B-B14F-4D97-AF65-F5344CB8AC3E}">
        <p14:creationId xmlns:p14="http://schemas.microsoft.com/office/powerpoint/2010/main" val="2950308505"/>
      </p:ext>
    </p:extLst>
  </p:cSld>
  <p:clrMapOvr>
    <a:masterClrMapping/>
  </p:clrMapOvr>
  <p:extLst>
    <p:ext uri="{DCECCB84-F9BA-43D5-87BE-67443E8EF086}">
      <p15:sldGuideLst xmlns:p15="http://schemas.microsoft.com/office/powerpoint/2012/main">
        <p15:guide id="1" pos="28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ottom Pattern Black">
    <p:bg>
      <p:bgPr>
        <a:solidFill>
          <a:schemeClr val="accent1"/>
        </a:solidFill>
        <a:effectLst/>
      </p:bgPr>
    </p:bg>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75104"/>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n-lt"/>
                <a:ea typeface="+mn-ea"/>
                <a:cs typeface="Segoe UI" pitchFamily="34" charset="0"/>
              </a:defRPr>
            </a:lvl1pPr>
          </a:lstStyle>
          <a:p>
            <a:r>
              <a:rPr lang="en-US" dirty="0"/>
              <a:t>Insert Text Here</a:t>
            </a:r>
          </a:p>
        </p:txBody>
      </p:sp>
      <p:pic>
        <p:nvPicPr>
          <p:cNvPr id="6" name="Graphic 5" hidden="1">
            <a:extLst>
              <a:ext uri="{FF2B5EF4-FFF2-40B4-BE49-F238E27FC236}">
                <a16:creationId xmlns:a16="http://schemas.microsoft.com/office/drawing/2014/main" id="{1979441F-BDF5-41C8-933A-7E284F6703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852905"/>
            <a:ext cx="12192000" cy="857250"/>
          </a:xfrm>
          <a:prstGeom prst="rect">
            <a:avLst/>
          </a:prstGeom>
        </p:spPr>
      </p:pic>
      <p:pic>
        <p:nvPicPr>
          <p:cNvPr id="2" name="Graphic 1">
            <a:extLst>
              <a:ext uri="{FF2B5EF4-FFF2-40B4-BE49-F238E27FC236}">
                <a16:creationId xmlns:a16="http://schemas.microsoft.com/office/drawing/2014/main" id="{E4C7544D-BD57-4504-AC5A-951E353C248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5833855"/>
            <a:ext cx="12192000" cy="876300"/>
          </a:xfrm>
          <a:prstGeom prst="rect">
            <a:avLst/>
          </a:prstGeom>
        </p:spPr>
      </p:pic>
    </p:spTree>
    <p:extLst>
      <p:ext uri="{BB962C8B-B14F-4D97-AF65-F5344CB8AC3E}">
        <p14:creationId xmlns:p14="http://schemas.microsoft.com/office/powerpoint/2010/main" val="241878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ottom Pattern White">
    <p:bg>
      <p:bgPr>
        <a:solidFill>
          <a:schemeClr val="accent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C00585D-E155-409A-899A-29BDF4E57FD3}"/>
              </a:ext>
            </a:extLst>
          </p:cNvPr>
          <p:cNvSpPr>
            <a:spLocks noGrp="1"/>
          </p:cNvSpPr>
          <p:nvPr>
            <p:ph type="title" hasCustomPrompt="1"/>
          </p:nvPr>
        </p:nvSpPr>
        <p:spPr>
          <a:xfrm>
            <a:off x="762000" y="716577"/>
            <a:ext cx="10668000" cy="615553"/>
          </a:xfrm>
          <a:noFill/>
        </p:spPr>
        <p:txBody>
          <a:bodyPr wrap="square" lIns="0" tIns="0" rIns="0" bIns="0" anchor="b" anchorCtr="0">
            <a:spAutoFit/>
          </a:bodyPr>
          <a:lstStyle>
            <a:lvl1pPr algn="l" defTabSz="932742" rtl="0" eaLnBrk="1" latinLnBrk="0" hangingPunct="1">
              <a:lnSpc>
                <a:spcPct val="100000"/>
              </a:lnSpc>
              <a:spcBef>
                <a:spcPct val="0"/>
              </a:spcBef>
              <a:buNone/>
              <a:defRPr lang="en-US" sz="4000" b="1" i="0" kern="1200" cap="none" spc="-50" baseline="0" dirty="0">
                <a:ln w="3175">
                  <a:noFill/>
                </a:ln>
                <a:solidFill>
                  <a:schemeClr val="accent3"/>
                </a:solidFill>
                <a:effectLst/>
                <a:latin typeface="+mj-lt"/>
                <a:ea typeface="+mn-ea"/>
                <a:cs typeface="Segoe UI" pitchFamily="34" charset="0"/>
              </a:defRPr>
            </a:lvl1pPr>
          </a:lstStyle>
          <a:p>
            <a:r>
              <a:rPr lang="en-US" dirty="0"/>
              <a:t>Insert text here</a:t>
            </a:r>
          </a:p>
        </p:txBody>
      </p:sp>
      <p:sp>
        <p:nvSpPr>
          <p:cNvPr id="5" name="Text Placeholder 4">
            <a:extLst>
              <a:ext uri="{FF2B5EF4-FFF2-40B4-BE49-F238E27FC236}">
                <a16:creationId xmlns:a16="http://schemas.microsoft.com/office/drawing/2014/main" id="{2D944D9B-AA15-4DB5-AE58-0FA514F6FE87}"/>
              </a:ext>
            </a:extLst>
          </p:cNvPr>
          <p:cNvSpPr>
            <a:spLocks noGrp="1"/>
          </p:cNvSpPr>
          <p:nvPr>
            <p:ph type="body" sz="quarter" idx="13" hasCustomPrompt="1"/>
          </p:nvPr>
        </p:nvSpPr>
        <p:spPr>
          <a:xfrm>
            <a:off x="762000" y="1790699"/>
            <a:ext cx="10668000" cy="685800"/>
          </a:xfrm>
          <a:prstGeom prst="rect">
            <a:avLst/>
          </a:prstGeom>
          <a:noFill/>
        </p:spPr>
        <p:txBody>
          <a:bodyPr wrap="square" lIns="0" tIns="0" rIns="0" bIns="0">
            <a:noAutofit/>
          </a:bodyPr>
          <a:lstStyle>
            <a:lvl1pPr marL="0" indent="0" algn="l">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pic>
        <p:nvPicPr>
          <p:cNvPr id="12" name="Graphic 11">
            <a:extLst>
              <a:ext uri="{FF2B5EF4-FFF2-40B4-BE49-F238E27FC236}">
                <a16:creationId xmlns:a16="http://schemas.microsoft.com/office/drawing/2014/main" id="{9066358F-3531-4B96-B041-02BD184014A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833855"/>
            <a:ext cx="12192000" cy="876300"/>
          </a:xfrm>
          <a:prstGeom prst="rect">
            <a:avLst/>
          </a:prstGeom>
        </p:spPr>
      </p:pic>
    </p:spTree>
    <p:extLst>
      <p:ext uri="{BB962C8B-B14F-4D97-AF65-F5344CB8AC3E}">
        <p14:creationId xmlns:p14="http://schemas.microsoft.com/office/powerpoint/2010/main" val="1644204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mart Art">
    <p:bg>
      <p:bgPr>
        <a:solidFill>
          <a:schemeClr val="accent2"/>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3E65ED86-A26C-479A-8393-0BFDCBCD43F2}"/>
              </a:ext>
            </a:extLst>
          </p:cNvPr>
          <p:cNvSpPr>
            <a:spLocks noGrp="1"/>
          </p:cNvSpPr>
          <p:nvPr>
            <p:ph type="body" sz="quarter" idx="13" hasCustomPrompt="1"/>
          </p:nvPr>
        </p:nvSpPr>
        <p:spPr>
          <a:xfrm>
            <a:off x="762000" y="1783952"/>
            <a:ext cx="10668000" cy="1111648"/>
          </a:xfrm>
          <a:prstGeom prst="rect">
            <a:avLst/>
          </a:prstGeom>
          <a:noFill/>
        </p:spPr>
        <p:txBody>
          <a:bodyPr wrap="square" lIns="0" tIns="0" rIns="0" bIns="0">
            <a:noAutofit/>
          </a:bodyPr>
          <a:lstStyle>
            <a:lvl1pPr marL="0" indent="0" algn="l">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2" name="Title 1">
            <a:extLst>
              <a:ext uri="{FF2B5EF4-FFF2-40B4-BE49-F238E27FC236}">
                <a16:creationId xmlns:a16="http://schemas.microsoft.com/office/drawing/2014/main" id="{A07E4664-9EEE-4A2F-B223-5F295C6BFB16}"/>
              </a:ext>
            </a:extLst>
          </p:cNvPr>
          <p:cNvSpPr>
            <a:spLocks noGrp="1"/>
          </p:cNvSpPr>
          <p:nvPr>
            <p:ph type="title"/>
          </p:nvPr>
        </p:nvSpPr>
        <p:spPr>
          <a:xfrm>
            <a:off x="761999" y="715964"/>
            <a:ext cx="10667999" cy="646332"/>
          </a:xfrm>
        </p:spPr>
        <p:txBody>
          <a:bodyPr vert="horz" lIns="0" tIns="45720" rIns="91440" bIns="45720" rtlCol="0">
            <a:normAutofit/>
          </a:bodyPr>
          <a:lstStyle>
            <a:lvl1pPr>
              <a:defRPr lang="en-US" sz="4000" dirty="0">
                <a:solidFill>
                  <a:schemeClr val="accent3"/>
                </a:solidFill>
                <a:latin typeface="+mj-lt"/>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981512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A1B9BC-7BE7-4893-90FD-CC95830FD8F2}" type="datetimeFigureOut">
              <a:rPr lang="en-US" smtClean="0"/>
              <a:t>5/12/2024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715270E-046A-4C23-BC98-E307A7DD6BE8}" type="slidenum">
              <a:rPr lang="en-US" smtClean="0"/>
              <a:t>‹#›</a:t>
            </a:fld>
            <a:endParaRPr lang="en-US" dirty="0"/>
          </a:p>
        </p:txBody>
      </p:sp>
    </p:spTree>
    <p:extLst>
      <p:ext uri="{BB962C8B-B14F-4D97-AF65-F5344CB8AC3E}">
        <p14:creationId xmlns:p14="http://schemas.microsoft.com/office/powerpoint/2010/main" val="4203212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364696-E1F3-49EF-AEC8-730A16D9A23F}" type="datetimeFigureOut">
              <a:rPr lang="en-US" altLang="en-US" smtClean="0"/>
              <a:pPr/>
              <a:t>5/12/2024</a:t>
            </a:fld>
            <a:endParaRPr lang="en-US" alt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altLang="en-US" dirty="0"/>
          </a:p>
        </p:txBody>
      </p:sp>
      <p:sp>
        <p:nvSpPr>
          <p:cNvPr id="6" name="Slide Number Placeholder 5"/>
          <p:cNvSpPr>
            <a:spLocks noGrp="1"/>
          </p:cNvSpPr>
          <p:nvPr>
            <p:ph type="sldNum" sz="quarter" idx="12"/>
          </p:nvPr>
        </p:nvSpPr>
        <p:spPr>
          <a:xfrm>
            <a:off x="1437664" y="798973"/>
            <a:ext cx="811019" cy="503578"/>
          </a:xfrm>
        </p:spPr>
        <p:txBody>
          <a:bodyPr/>
          <a:lstStyle/>
          <a:p>
            <a:fld id="{8402A1B0-4691-41D9-84E0-69D594EAA3FE}" type="slidenum">
              <a:rPr lang="en-US" altLang="en-US" smtClean="0"/>
              <a:pPr/>
              <a:t>‹#›</a:t>
            </a:fld>
            <a:endParaRPr lang="en-US" alt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605213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364696-E1F3-49EF-AEC8-730A16D9A23F}" type="datetimeFigureOut">
              <a:rPr lang="en-US" altLang="en-US" smtClean="0"/>
              <a:pPr/>
              <a:t>5/12/2024</a:t>
            </a:fld>
            <a:endParaRPr lang="en-US" altLang="en-US" dirty="0"/>
          </a:p>
        </p:txBody>
      </p:sp>
      <p:sp>
        <p:nvSpPr>
          <p:cNvPr id="5" name="Footer Placeholder 4"/>
          <p:cNvSpPr>
            <a:spLocks noGrp="1"/>
          </p:cNvSpPr>
          <p:nvPr>
            <p:ph type="ftr" sz="quarter" idx="11"/>
          </p:nvPr>
        </p:nvSpPr>
        <p:spPr/>
        <p:txBody>
          <a:bodyPr/>
          <a:lstStyle/>
          <a:p>
            <a:endParaRPr lang="en-US" altLang="en-US" dirty="0"/>
          </a:p>
        </p:txBody>
      </p:sp>
      <p:sp>
        <p:nvSpPr>
          <p:cNvPr id="6" name="Slide Number Placeholder 5"/>
          <p:cNvSpPr>
            <a:spLocks noGrp="1"/>
          </p:cNvSpPr>
          <p:nvPr>
            <p:ph type="sldNum" sz="quarter" idx="12"/>
          </p:nvPr>
        </p:nvSpPr>
        <p:spPr/>
        <p:txBody>
          <a:bodyPr/>
          <a:lstStyle/>
          <a:p>
            <a:fld id="{8402A1B0-4691-41D9-84E0-69D594EAA3FE}" type="slidenum">
              <a:rPr lang="en-US" altLang="en-US" smtClean="0"/>
              <a:pPr/>
              <a:t>‹#›</a:t>
            </a:fld>
            <a:endParaRPr lang="en-US" alt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855565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364696-E1F3-49EF-AEC8-730A16D9A23F}" type="datetimeFigureOut">
              <a:rPr lang="en-US" altLang="en-US" smtClean="0"/>
              <a:pPr/>
              <a:t>5/12/2024</a:t>
            </a:fld>
            <a:endParaRPr lang="en-US" altLang="en-US" dirty="0"/>
          </a:p>
        </p:txBody>
      </p:sp>
      <p:sp>
        <p:nvSpPr>
          <p:cNvPr id="5" name="Footer Placeholder 4"/>
          <p:cNvSpPr>
            <a:spLocks noGrp="1"/>
          </p:cNvSpPr>
          <p:nvPr>
            <p:ph type="ftr" sz="quarter" idx="11"/>
          </p:nvPr>
        </p:nvSpPr>
        <p:spPr/>
        <p:txBody>
          <a:bodyPr/>
          <a:lstStyle/>
          <a:p>
            <a:endParaRPr lang="en-US" altLang="en-US" dirty="0"/>
          </a:p>
        </p:txBody>
      </p:sp>
      <p:sp>
        <p:nvSpPr>
          <p:cNvPr id="6" name="Slide Number Placeholder 5"/>
          <p:cNvSpPr>
            <a:spLocks noGrp="1"/>
          </p:cNvSpPr>
          <p:nvPr>
            <p:ph type="sldNum" sz="quarter" idx="12"/>
          </p:nvPr>
        </p:nvSpPr>
        <p:spPr/>
        <p:txBody>
          <a:bodyPr/>
          <a:lstStyle/>
          <a:p>
            <a:fld id="{8402A1B0-4691-41D9-84E0-69D594EAA3FE}" type="slidenum">
              <a:rPr lang="en-US" altLang="en-US" smtClean="0"/>
              <a:pPr/>
              <a:t>‹#›</a:t>
            </a:fld>
            <a:endParaRPr lang="en-US" alt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318840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364696-E1F3-49EF-AEC8-730A16D9A23F}" type="datetimeFigureOut">
              <a:rPr lang="en-US" altLang="en-US" smtClean="0"/>
              <a:pPr/>
              <a:t>5/12/2024</a:t>
            </a:fld>
            <a:endParaRPr lang="en-US" altLang="en-US" dirty="0"/>
          </a:p>
        </p:txBody>
      </p:sp>
      <p:sp>
        <p:nvSpPr>
          <p:cNvPr id="6" name="Footer Placeholder 5"/>
          <p:cNvSpPr>
            <a:spLocks noGrp="1"/>
          </p:cNvSpPr>
          <p:nvPr>
            <p:ph type="ftr" sz="quarter" idx="11"/>
          </p:nvPr>
        </p:nvSpPr>
        <p:spPr/>
        <p:txBody>
          <a:bodyPr/>
          <a:lstStyle/>
          <a:p>
            <a:endParaRPr lang="en-US" altLang="en-US" dirty="0"/>
          </a:p>
        </p:txBody>
      </p:sp>
      <p:sp>
        <p:nvSpPr>
          <p:cNvPr id="7" name="Slide Number Placeholder 6"/>
          <p:cNvSpPr>
            <a:spLocks noGrp="1"/>
          </p:cNvSpPr>
          <p:nvPr>
            <p:ph type="sldNum" sz="quarter" idx="12"/>
          </p:nvPr>
        </p:nvSpPr>
        <p:spPr/>
        <p:txBody>
          <a:bodyPr/>
          <a:lstStyle/>
          <a:p>
            <a:fld id="{8402A1B0-4691-41D9-84E0-69D594EAA3FE}" type="slidenum">
              <a:rPr lang="en-US" altLang="en-US" smtClean="0"/>
              <a:pPr/>
              <a:t>‹#›</a:t>
            </a:fld>
            <a:endParaRPr lang="en-US" alt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975600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364696-E1F3-49EF-AEC8-730A16D9A23F}" type="datetimeFigureOut">
              <a:rPr lang="en-US" altLang="en-US" smtClean="0"/>
              <a:pPr/>
              <a:t>5/12/2024</a:t>
            </a:fld>
            <a:endParaRPr lang="en-US" altLang="en-US" dirty="0"/>
          </a:p>
        </p:txBody>
      </p:sp>
      <p:sp>
        <p:nvSpPr>
          <p:cNvPr id="8" name="Footer Placeholder 7"/>
          <p:cNvSpPr>
            <a:spLocks noGrp="1"/>
          </p:cNvSpPr>
          <p:nvPr>
            <p:ph type="ftr" sz="quarter" idx="11"/>
          </p:nvPr>
        </p:nvSpPr>
        <p:spPr/>
        <p:txBody>
          <a:bodyPr/>
          <a:lstStyle/>
          <a:p>
            <a:endParaRPr lang="en-US" altLang="en-US" dirty="0"/>
          </a:p>
        </p:txBody>
      </p:sp>
      <p:sp>
        <p:nvSpPr>
          <p:cNvPr id="9" name="Slide Number Placeholder 8"/>
          <p:cNvSpPr>
            <a:spLocks noGrp="1"/>
          </p:cNvSpPr>
          <p:nvPr>
            <p:ph type="sldNum" sz="quarter" idx="12"/>
          </p:nvPr>
        </p:nvSpPr>
        <p:spPr/>
        <p:txBody>
          <a:bodyPr/>
          <a:lstStyle/>
          <a:p>
            <a:fld id="{8402A1B0-4691-41D9-84E0-69D594EAA3FE}" type="slidenum">
              <a:rPr lang="en-US" altLang="en-US" smtClean="0"/>
              <a:pPr/>
              <a:t>‹#›</a:t>
            </a:fld>
            <a:endParaRPr lang="en-US" alt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049107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364696-E1F3-49EF-AEC8-730A16D9A23F}" type="datetimeFigureOut">
              <a:rPr lang="en-US" altLang="en-US" smtClean="0"/>
              <a:pPr/>
              <a:t>5/12/2024</a:t>
            </a:fld>
            <a:endParaRPr lang="en-US" altLang="en-US" dirty="0"/>
          </a:p>
        </p:txBody>
      </p:sp>
      <p:sp>
        <p:nvSpPr>
          <p:cNvPr id="4" name="Footer Placeholder 3"/>
          <p:cNvSpPr>
            <a:spLocks noGrp="1"/>
          </p:cNvSpPr>
          <p:nvPr>
            <p:ph type="ftr" sz="quarter" idx="11"/>
          </p:nvPr>
        </p:nvSpPr>
        <p:spPr/>
        <p:txBody>
          <a:bodyPr/>
          <a:lstStyle/>
          <a:p>
            <a:endParaRPr lang="en-US" altLang="en-US" dirty="0"/>
          </a:p>
        </p:txBody>
      </p:sp>
      <p:sp>
        <p:nvSpPr>
          <p:cNvPr id="5" name="Slide Number Placeholder 4"/>
          <p:cNvSpPr>
            <a:spLocks noGrp="1"/>
          </p:cNvSpPr>
          <p:nvPr>
            <p:ph type="sldNum" sz="quarter" idx="12"/>
          </p:nvPr>
        </p:nvSpPr>
        <p:spPr/>
        <p:txBody>
          <a:bodyPr/>
          <a:lstStyle/>
          <a:p>
            <a:fld id="{8402A1B0-4691-41D9-84E0-69D594EAA3FE}" type="slidenum">
              <a:rPr lang="en-US" altLang="en-US" smtClean="0"/>
              <a:pPr/>
              <a:t>‹#›</a:t>
            </a:fld>
            <a:endParaRPr lang="en-US" alt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14392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Photo Content">
    <p:bg>
      <p:bgPr>
        <a:solidFill>
          <a:schemeClr val="accent3"/>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1800" b="1">
                <a:solidFill>
                  <a:schemeClr val="accent1"/>
                </a:solidFill>
              </a:defRPr>
            </a:lvl1pPr>
            <a:lvl2pPr marL="283464" indent="-283464">
              <a:spcBef>
                <a:spcPts val="1000"/>
              </a:spcBef>
              <a:defRPr sz="1800">
                <a:solidFill>
                  <a:schemeClr val="accent1"/>
                </a:solidFill>
              </a:defRPr>
            </a:lvl2pPr>
          </a:lstStyle>
          <a:p>
            <a:pPr lvl="0"/>
            <a:r>
              <a:rPr lang="en-US"/>
              <a:t>Click to edit Master text styles</a:t>
            </a:r>
          </a:p>
          <a:p>
            <a:pPr lvl="1"/>
            <a:r>
              <a:rPr lang="en-US"/>
              <a:t>Second level</a:t>
            </a:r>
          </a:p>
        </p:txBody>
      </p:sp>
      <p:sp>
        <p:nvSpPr>
          <p:cNvPr id="14" name="Picture Placeholder 13">
            <a:extLst>
              <a:ext uri="{FF2B5EF4-FFF2-40B4-BE49-F238E27FC236}">
                <a16:creationId xmlns:a16="http://schemas.microsoft.com/office/drawing/2014/main" id="{9B1932CF-F265-4AEE-8704-F42C01AFB479}"/>
              </a:ext>
            </a:extLst>
          </p:cNvPr>
          <p:cNvSpPr>
            <a:spLocks noGrp="1"/>
          </p:cNvSpPr>
          <p:nvPr>
            <p:ph type="pic" sz="quarter" idx="10"/>
          </p:nvPr>
        </p:nvSpPr>
        <p:spPr>
          <a:xfrm>
            <a:off x="7202624" y="715962"/>
            <a:ext cx="4227375" cy="4727907"/>
          </a:xfrm>
          <a:solidFill>
            <a:schemeClr val="accent3">
              <a:lumMod val="75000"/>
            </a:schemeClr>
          </a:solidFill>
        </p:spPr>
        <p:txBody>
          <a:bodyPr/>
          <a:lstStyle>
            <a:lvl1pPr algn="ctr">
              <a:buNone/>
              <a:defRPr sz="1600"/>
            </a:lvl1pPr>
          </a:lstStyle>
          <a:p>
            <a:r>
              <a:rPr lang="en-US"/>
              <a:t>Click icon to add picture</a:t>
            </a:r>
            <a:endParaRPr lang="en-US" dirty="0"/>
          </a:p>
        </p:txBody>
      </p:sp>
      <p:sp>
        <p:nvSpPr>
          <p:cNvPr id="3" name="Title 2">
            <a:extLst>
              <a:ext uri="{FF2B5EF4-FFF2-40B4-BE49-F238E27FC236}">
                <a16:creationId xmlns:a16="http://schemas.microsoft.com/office/drawing/2014/main" id="{164D0D78-72DF-43BD-8B4F-DE52DA013C52}"/>
              </a:ext>
            </a:extLst>
          </p:cNvPr>
          <p:cNvSpPr>
            <a:spLocks noGrp="1"/>
          </p:cNvSpPr>
          <p:nvPr>
            <p:ph type="title"/>
          </p:nvPr>
        </p:nvSpPr>
        <p:spPr>
          <a:xfrm>
            <a:off x="762000" y="715961"/>
            <a:ext cx="5334000" cy="1189038"/>
          </a:xfrm>
        </p:spPr>
        <p:txBody>
          <a:bodyPr vert="horz" lIns="91440" tIns="45720" rIns="91440" bIns="45720" rtlCol="0" anchor="t">
            <a:normAutofit/>
          </a:bodyPr>
          <a:lstStyle>
            <a:lvl1pPr>
              <a:defRPr lang="en-US" sz="4000">
                <a:solidFill>
                  <a:schemeClr val="accent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pic>
        <p:nvPicPr>
          <p:cNvPr id="2" name="Graphic 1">
            <a:extLst>
              <a:ext uri="{FF2B5EF4-FFF2-40B4-BE49-F238E27FC236}">
                <a16:creationId xmlns:a16="http://schemas.microsoft.com/office/drawing/2014/main" id="{DAFD71A9-C105-43A7-88DA-9FFC5174CC1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6000750"/>
            <a:ext cx="12192000" cy="857250"/>
          </a:xfrm>
          <a:prstGeom prst="rect">
            <a:avLst/>
          </a:prstGeom>
        </p:spPr>
      </p:pic>
    </p:spTree>
    <p:extLst>
      <p:ext uri="{BB962C8B-B14F-4D97-AF65-F5344CB8AC3E}">
        <p14:creationId xmlns:p14="http://schemas.microsoft.com/office/powerpoint/2010/main" val="652059179"/>
      </p:ext>
    </p:extLst>
  </p:cSld>
  <p:clrMapOvr>
    <a:masterClrMapping/>
  </p:clrMapOvr>
  <p:extLst>
    <p:ext uri="{DCECCB84-F9BA-43D5-87BE-67443E8EF086}">
      <p15:sldGuideLst xmlns:p15="http://schemas.microsoft.com/office/powerpoint/2012/main">
        <p15:guide id="1" pos="4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A1B9BC-7BE7-4893-90FD-CC95830FD8F2}" type="datetimeFigureOut">
              <a:rPr lang="en-US" smtClean="0"/>
              <a:t>5/12/2024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715270E-046A-4C23-BC98-E307A7DD6BE8}" type="slidenum">
              <a:rPr lang="en-US" smtClean="0"/>
              <a:t>‹#›</a:t>
            </a:fld>
            <a:endParaRPr lang="en-US" dirty="0"/>
          </a:p>
        </p:txBody>
      </p:sp>
    </p:spTree>
    <p:extLst>
      <p:ext uri="{BB962C8B-B14F-4D97-AF65-F5344CB8AC3E}">
        <p14:creationId xmlns:p14="http://schemas.microsoft.com/office/powerpoint/2010/main" val="32932403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364696-E1F3-49EF-AEC8-730A16D9A23F}" type="datetimeFigureOut">
              <a:rPr lang="en-US" altLang="en-US" smtClean="0"/>
              <a:pPr/>
              <a:t>5/12/2024</a:t>
            </a:fld>
            <a:endParaRPr lang="en-US" altLang="en-US" dirty="0"/>
          </a:p>
        </p:txBody>
      </p:sp>
      <p:sp>
        <p:nvSpPr>
          <p:cNvPr id="6" name="Footer Placeholder 5"/>
          <p:cNvSpPr>
            <a:spLocks noGrp="1"/>
          </p:cNvSpPr>
          <p:nvPr>
            <p:ph type="ftr" sz="quarter" idx="11"/>
          </p:nvPr>
        </p:nvSpPr>
        <p:spPr/>
        <p:txBody>
          <a:bodyPr/>
          <a:lstStyle/>
          <a:p>
            <a:endParaRPr lang="en-US" altLang="en-US" dirty="0"/>
          </a:p>
        </p:txBody>
      </p:sp>
      <p:sp>
        <p:nvSpPr>
          <p:cNvPr id="7" name="Slide Number Placeholder 6"/>
          <p:cNvSpPr>
            <a:spLocks noGrp="1"/>
          </p:cNvSpPr>
          <p:nvPr>
            <p:ph type="sldNum" sz="quarter" idx="12"/>
          </p:nvPr>
        </p:nvSpPr>
        <p:spPr/>
        <p:txBody>
          <a:bodyPr/>
          <a:lstStyle/>
          <a:p>
            <a:fld id="{8402A1B0-4691-41D9-84E0-69D594EAA3FE}" type="slidenum">
              <a:rPr lang="en-US" altLang="en-US" smtClean="0"/>
              <a:pPr/>
              <a:t>‹#›</a:t>
            </a:fld>
            <a:endParaRPr lang="en-US" alt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549057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1D364696-E1F3-49EF-AEC8-730A16D9A23F}" type="datetimeFigureOut">
              <a:rPr lang="en-US" altLang="en-US" smtClean="0"/>
              <a:pPr/>
              <a:t>5/12/2024</a:t>
            </a:fld>
            <a:endParaRPr lang="en-US" alt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altLang="en-US" dirty="0"/>
          </a:p>
        </p:txBody>
      </p:sp>
      <p:sp>
        <p:nvSpPr>
          <p:cNvPr id="7" name="Slide Number Placeholder 6"/>
          <p:cNvSpPr>
            <a:spLocks noGrp="1"/>
          </p:cNvSpPr>
          <p:nvPr>
            <p:ph type="sldNum" sz="quarter" idx="12"/>
          </p:nvPr>
        </p:nvSpPr>
        <p:spPr/>
        <p:txBody>
          <a:bodyPr/>
          <a:lstStyle/>
          <a:p>
            <a:fld id="{8402A1B0-4691-41D9-84E0-69D594EAA3FE}" type="slidenum">
              <a:rPr lang="en-US" altLang="en-US" smtClean="0"/>
              <a:pPr/>
              <a:t>‹#›</a:t>
            </a:fld>
            <a:endParaRPr lang="en-US" alt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300757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364696-E1F3-49EF-AEC8-730A16D9A23F}" type="datetimeFigureOut">
              <a:rPr lang="en-US" altLang="en-US" smtClean="0"/>
              <a:pPr/>
              <a:t>5/12/2024</a:t>
            </a:fld>
            <a:endParaRPr lang="en-US" altLang="en-US" dirty="0"/>
          </a:p>
        </p:txBody>
      </p:sp>
      <p:sp>
        <p:nvSpPr>
          <p:cNvPr id="5" name="Footer Placeholder 4"/>
          <p:cNvSpPr>
            <a:spLocks noGrp="1"/>
          </p:cNvSpPr>
          <p:nvPr>
            <p:ph type="ftr" sz="quarter" idx="11"/>
          </p:nvPr>
        </p:nvSpPr>
        <p:spPr/>
        <p:txBody>
          <a:bodyPr/>
          <a:lstStyle/>
          <a:p>
            <a:endParaRPr lang="en-US" altLang="en-US" dirty="0"/>
          </a:p>
        </p:txBody>
      </p:sp>
      <p:sp>
        <p:nvSpPr>
          <p:cNvPr id="6" name="Slide Number Placeholder 5"/>
          <p:cNvSpPr>
            <a:spLocks noGrp="1"/>
          </p:cNvSpPr>
          <p:nvPr>
            <p:ph type="sldNum" sz="quarter" idx="12"/>
          </p:nvPr>
        </p:nvSpPr>
        <p:spPr/>
        <p:txBody>
          <a:bodyPr/>
          <a:lstStyle/>
          <a:p>
            <a:fld id="{8402A1B0-4691-41D9-84E0-69D594EAA3FE}" type="slidenum">
              <a:rPr lang="en-US" altLang="en-US" smtClean="0"/>
              <a:pPr/>
              <a:t>‹#›</a:t>
            </a:fld>
            <a:endParaRPr lang="en-US" alt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348910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364696-E1F3-49EF-AEC8-730A16D9A23F}" type="datetimeFigureOut">
              <a:rPr lang="en-US" altLang="en-US" smtClean="0"/>
              <a:pPr/>
              <a:t>5/12/2024</a:t>
            </a:fld>
            <a:endParaRPr lang="en-US" altLang="en-US" dirty="0"/>
          </a:p>
        </p:txBody>
      </p:sp>
      <p:sp>
        <p:nvSpPr>
          <p:cNvPr id="5" name="Footer Placeholder 4"/>
          <p:cNvSpPr>
            <a:spLocks noGrp="1"/>
          </p:cNvSpPr>
          <p:nvPr>
            <p:ph type="ftr" sz="quarter" idx="11"/>
          </p:nvPr>
        </p:nvSpPr>
        <p:spPr/>
        <p:txBody>
          <a:bodyPr/>
          <a:lstStyle/>
          <a:p>
            <a:endParaRPr lang="en-US" altLang="en-US" dirty="0"/>
          </a:p>
        </p:txBody>
      </p:sp>
      <p:sp>
        <p:nvSpPr>
          <p:cNvPr id="6" name="Slide Number Placeholder 5"/>
          <p:cNvSpPr>
            <a:spLocks noGrp="1"/>
          </p:cNvSpPr>
          <p:nvPr>
            <p:ph type="sldNum" sz="quarter" idx="12"/>
          </p:nvPr>
        </p:nvSpPr>
        <p:spPr/>
        <p:txBody>
          <a:bodyPr/>
          <a:lstStyle/>
          <a:p>
            <a:fld id="{8402A1B0-4691-41D9-84E0-69D594EAA3FE}" type="slidenum">
              <a:rPr lang="en-US" altLang="en-US" smtClean="0"/>
              <a:pPr/>
              <a:t>‹#›</a:t>
            </a:fld>
            <a:endParaRPr lang="en-US" alt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516447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
    <p:bg>
      <p:bgPr>
        <a:solidFill>
          <a:schemeClr val="accent1"/>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FA415FA-D077-4CB7-8CBC-8F39C7C51748}"/>
              </a:ext>
            </a:extLst>
          </p:cNvPr>
          <p:cNvSpPr>
            <a:spLocks noGrp="1"/>
          </p:cNvSpPr>
          <p:nvPr>
            <p:ph type="title" hasCustomPrompt="1"/>
          </p:nvPr>
        </p:nvSpPr>
        <p:spPr>
          <a:xfrm>
            <a:off x="3840480" y="2770632"/>
            <a:ext cx="7443216" cy="1325563"/>
          </a:xfrm>
        </p:spPr>
        <p:txBody>
          <a:bodyPr anchor="ctr">
            <a:normAutofit/>
          </a:bodyPr>
          <a:lstStyle>
            <a:lvl1pPr algn="ctr">
              <a:defRPr sz="4800" b="1"/>
            </a:lvl1pPr>
          </a:lstStyle>
          <a:p>
            <a:r>
              <a:rPr lang="en-US" dirty="0"/>
              <a:t>Click to add title</a:t>
            </a:r>
          </a:p>
        </p:txBody>
      </p:sp>
      <p:pic>
        <p:nvPicPr>
          <p:cNvPr id="2" name="Graphic 1">
            <a:extLst>
              <a:ext uri="{FF2B5EF4-FFF2-40B4-BE49-F238E27FC236}">
                <a16:creationId xmlns:a16="http://schemas.microsoft.com/office/drawing/2014/main" id="{4484D66F-7657-44F5-BAE9-F676B76CBA7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0" y="0"/>
            <a:ext cx="3800475" cy="6858000"/>
          </a:xfrm>
          <a:prstGeom prst="rect">
            <a:avLst/>
          </a:prstGeom>
        </p:spPr>
      </p:pic>
    </p:spTree>
    <p:extLst>
      <p:ext uri="{BB962C8B-B14F-4D97-AF65-F5344CB8AC3E}">
        <p14:creationId xmlns:p14="http://schemas.microsoft.com/office/powerpoint/2010/main" val="3437491777"/>
      </p:ext>
    </p:extLst>
  </p:cSld>
  <p:clrMapOvr>
    <a:masterClrMapping/>
  </p:clrMapOvr>
  <p:extLst>
    <p:ext uri="{DCECCB84-F9BA-43D5-87BE-67443E8EF086}">
      <p15:sldGuideLst xmlns:p15="http://schemas.microsoft.com/office/powerpoint/2012/main">
        <p15:guide id="1" pos="2808">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Right Pattern Content">
    <p:bg>
      <p:bgPr>
        <a:solidFill>
          <a:schemeClr val="accent2"/>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762000" y="1905000"/>
            <a:ext cx="6477000" cy="3276600"/>
          </a:xfrm>
        </p:spPr>
        <p:txBody>
          <a:bodyPr/>
          <a:lstStyle>
            <a:lvl1pPr marL="0" indent="0">
              <a:buNone/>
              <a:defRPr sz="1800" b="1">
                <a:solidFill>
                  <a:schemeClr val="tx1"/>
                </a:solidFill>
              </a:defRPr>
            </a:lvl1pPr>
            <a:lvl2pPr marL="283464" indent="-283464">
              <a:spcBef>
                <a:spcPts val="1000"/>
              </a:spcBef>
              <a:defRPr sz="1800">
                <a:solidFill>
                  <a:schemeClr val="tx1"/>
                </a:solidFill>
              </a:defRPr>
            </a:lvl2pPr>
          </a:lstStyle>
          <a:p>
            <a:pPr lvl="0"/>
            <a:r>
              <a:rPr lang="en-US"/>
              <a:t>Click to edit Master text styles</a:t>
            </a:r>
          </a:p>
          <a:p>
            <a:pPr lvl="1"/>
            <a:r>
              <a:rPr lang="en-US"/>
              <a:t>Second level</a:t>
            </a:r>
          </a:p>
        </p:txBody>
      </p:sp>
      <p:pic>
        <p:nvPicPr>
          <p:cNvPr id="8" name="Graphic 7" hidden="1">
            <a:extLst>
              <a:ext uri="{FF2B5EF4-FFF2-40B4-BE49-F238E27FC236}">
                <a16:creationId xmlns:a16="http://schemas.microsoft.com/office/drawing/2014/main" id="{606CCDFE-8488-471E-A2E2-3C7504F25FF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633874" y="0"/>
            <a:ext cx="3558126" cy="6858000"/>
          </a:xfrm>
          <a:prstGeom prst="rect">
            <a:avLst/>
          </a:prstGeom>
        </p:spPr>
      </p:pic>
      <p:pic>
        <p:nvPicPr>
          <p:cNvPr id="7" name="Graphic 6">
            <a:extLst>
              <a:ext uri="{FF2B5EF4-FFF2-40B4-BE49-F238E27FC236}">
                <a16:creationId xmlns:a16="http://schemas.microsoft.com/office/drawing/2014/main" id="{9A7A9776-2781-49A6-AD44-CE45C0543F4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382000" y="0"/>
            <a:ext cx="3810000" cy="6858000"/>
          </a:xfrm>
          <a:prstGeom prst="rect">
            <a:avLst/>
          </a:prstGeom>
        </p:spPr>
      </p:pic>
      <p:sp>
        <p:nvSpPr>
          <p:cNvPr id="2" name="Title 1">
            <a:extLst>
              <a:ext uri="{FF2B5EF4-FFF2-40B4-BE49-F238E27FC236}">
                <a16:creationId xmlns:a16="http://schemas.microsoft.com/office/drawing/2014/main" id="{EA2FE0FB-930A-4056-8430-A6353A5DA863}"/>
              </a:ext>
            </a:extLst>
          </p:cNvPr>
          <p:cNvSpPr>
            <a:spLocks noGrp="1"/>
          </p:cNvSpPr>
          <p:nvPr>
            <p:ph type="title"/>
          </p:nvPr>
        </p:nvSpPr>
        <p:spPr>
          <a:xfrm>
            <a:off x="762000" y="715961"/>
            <a:ext cx="6477000" cy="1189038"/>
          </a:xfrm>
        </p:spPr>
        <p:txBody>
          <a:bodyPr vert="horz" lIns="91440" tIns="45720" rIns="91440" bIns="45720" rtlCol="0" anchor="t">
            <a:normAutofit/>
          </a:bodyPr>
          <a:lstStyle>
            <a:lvl1pPr>
              <a:defRPr lang="en-US" sz="4000">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1764099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p15:clr>
            <a:srgbClr val="5ACBF0"/>
          </p15:clr>
        </p15:guide>
        <p15:guide id="4" orient="horz" pos="2487">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nfetti Content Purple">
    <p:bg>
      <p:bgPr>
        <a:solidFill>
          <a:schemeClr val="accent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75104"/>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accent3"/>
                </a:solidFill>
                <a:effectLst/>
                <a:latin typeface="+mn-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pic>
        <p:nvPicPr>
          <p:cNvPr id="3" name="Graphic 2">
            <a:extLst>
              <a:ext uri="{FF2B5EF4-FFF2-40B4-BE49-F238E27FC236}">
                <a16:creationId xmlns:a16="http://schemas.microsoft.com/office/drawing/2014/main" id="{EEE98737-74D2-46C7-8655-74871A4203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31248"/>
            <a:ext cx="12192000" cy="428625"/>
          </a:xfrm>
          <a:prstGeom prst="rect">
            <a:avLst/>
          </a:prstGeom>
        </p:spPr>
      </p:pic>
      <p:pic>
        <p:nvPicPr>
          <p:cNvPr id="4" name="Graphic 3">
            <a:extLst>
              <a:ext uri="{FF2B5EF4-FFF2-40B4-BE49-F238E27FC236}">
                <a16:creationId xmlns:a16="http://schemas.microsoft.com/office/drawing/2014/main" id="{7146B861-BC3C-4898-95DE-944AB08755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6340659"/>
            <a:ext cx="12192000" cy="428625"/>
          </a:xfrm>
          <a:prstGeom prst="rect">
            <a:avLst/>
          </a:prstGeom>
        </p:spPr>
      </p:pic>
    </p:spTree>
    <p:extLst>
      <p:ext uri="{BB962C8B-B14F-4D97-AF65-F5344CB8AC3E}">
        <p14:creationId xmlns:p14="http://schemas.microsoft.com/office/powerpoint/2010/main" val="1370298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104">
          <p15:clr>
            <a:srgbClr val="FBAE40"/>
          </p15:clr>
        </p15:guide>
        <p15:guide id="2" pos="6127">
          <p15:clr>
            <a:srgbClr val="5ACBF0"/>
          </p15:clr>
        </p15:guide>
        <p15:guide id="3" orient="horz" pos="216">
          <p15:clr>
            <a:srgbClr val="5ACBF0"/>
          </p15:clr>
        </p15:guide>
        <p15:guide id="4" orient="horz" pos="1560">
          <p15:clr>
            <a:srgbClr val="5ACBF0"/>
          </p15:clr>
        </p15:guide>
        <p15:guide id="5" orient="horz" pos="393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onfetti Content Blue">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75104"/>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n-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pic>
        <p:nvPicPr>
          <p:cNvPr id="3" name="Graphic 2">
            <a:extLst>
              <a:ext uri="{FF2B5EF4-FFF2-40B4-BE49-F238E27FC236}">
                <a16:creationId xmlns:a16="http://schemas.microsoft.com/office/drawing/2014/main" id="{B4FBE5B2-2D6A-4DC6-9944-CF3D7EC50A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31248"/>
            <a:ext cx="12192000" cy="428625"/>
          </a:xfrm>
          <a:prstGeom prst="rect">
            <a:avLst/>
          </a:prstGeom>
        </p:spPr>
      </p:pic>
      <p:pic>
        <p:nvPicPr>
          <p:cNvPr id="8" name="Graphic 7">
            <a:extLst>
              <a:ext uri="{FF2B5EF4-FFF2-40B4-BE49-F238E27FC236}">
                <a16:creationId xmlns:a16="http://schemas.microsoft.com/office/drawing/2014/main" id="{B9407BD0-C2EE-44A7-8749-433953FD1F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6340659"/>
            <a:ext cx="12192000" cy="428625"/>
          </a:xfrm>
          <a:prstGeom prst="rect">
            <a:avLst/>
          </a:prstGeom>
        </p:spPr>
      </p:pic>
    </p:spTree>
    <p:extLst>
      <p:ext uri="{BB962C8B-B14F-4D97-AF65-F5344CB8AC3E}">
        <p14:creationId xmlns:p14="http://schemas.microsoft.com/office/powerpoint/2010/main" val="388534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4">
          <p15:clr>
            <a:srgbClr val="FBAE40"/>
          </p15:clr>
        </p15:guide>
        <p15:guide id="2" pos="6127">
          <p15:clr>
            <a:srgbClr val="5ACBF0"/>
          </p15:clr>
        </p15:guide>
        <p15:guide id="3" orient="horz" pos="216">
          <p15:clr>
            <a:srgbClr val="5ACBF0"/>
          </p15:clr>
        </p15:guide>
        <p15:guide id="4" orient="horz" pos="4128">
          <p15:clr>
            <a:srgbClr val="5ACBF0"/>
          </p15:clr>
        </p15:guide>
        <p15:guide id="5" orient="horz" pos="393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ottom Pattern Black">
    <p:bg>
      <p:bgPr>
        <a:solidFill>
          <a:schemeClr val="accent1"/>
        </a:solidFill>
        <a:effectLst/>
      </p:bgPr>
    </p:bg>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75104"/>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n-lt"/>
                <a:ea typeface="+mn-ea"/>
                <a:cs typeface="Segoe UI" pitchFamily="34" charset="0"/>
              </a:defRPr>
            </a:lvl1pPr>
          </a:lstStyle>
          <a:p>
            <a:r>
              <a:rPr lang="en-US" dirty="0"/>
              <a:t>Insert Text Here</a:t>
            </a:r>
          </a:p>
        </p:txBody>
      </p:sp>
      <p:pic>
        <p:nvPicPr>
          <p:cNvPr id="6" name="Graphic 5" hidden="1">
            <a:extLst>
              <a:ext uri="{FF2B5EF4-FFF2-40B4-BE49-F238E27FC236}">
                <a16:creationId xmlns:a16="http://schemas.microsoft.com/office/drawing/2014/main" id="{1979441F-BDF5-41C8-933A-7E284F6703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852905"/>
            <a:ext cx="12192000" cy="857250"/>
          </a:xfrm>
          <a:prstGeom prst="rect">
            <a:avLst/>
          </a:prstGeom>
        </p:spPr>
      </p:pic>
      <p:pic>
        <p:nvPicPr>
          <p:cNvPr id="2" name="Graphic 1">
            <a:extLst>
              <a:ext uri="{FF2B5EF4-FFF2-40B4-BE49-F238E27FC236}">
                <a16:creationId xmlns:a16="http://schemas.microsoft.com/office/drawing/2014/main" id="{E4C7544D-BD57-4504-AC5A-951E353C248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5833855"/>
            <a:ext cx="12192000" cy="876300"/>
          </a:xfrm>
          <a:prstGeom prst="rect">
            <a:avLst/>
          </a:prstGeom>
        </p:spPr>
      </p:pic>
    </p:spTree>
    <p:extLst>
      <p:ext uri="{BB962C8B-B14F-4D97-AF65-F5344CB8AC3E}">
        <p14:creationId xmlns:p14="http://schemas.microsoft.com/office/powerpoint/2010/main" val="863235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Photo Content">
    <p:bg>
      <p:bgPr>
        <a:solidFill>
          <a:schemeClr val="accent3"/>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1800" b="1">
                <a:solidFill>
                  <a:schemeClr val="accent1"/>
                </a:solidFill>
              </a:defRPr>
            </a:lvl1pPr>
            <a:lvl2pPr marL="283464" indent="-283464">
              <a:spcBef>
                <a:spcPts val="1000"/>
              </a:spcBef>
              <a:defRPr sz="1800">
                <a:solidFill>
                  <a:schemeClr val="accent1"/>
                </a:solidFill>
              </a:defRPr>
            </a:lvl2pPr>
          </a:lstStyle>
          <a:p>
            <a:pPr lvl="0"/>
            <a:r>
              <a:rPr lang="en-US"/>
              <a:t>Click to edit Master text styles</a:t>
            </a:r>
          </a:p>
          <a:p>
            <a:pPr lvl="1"/>
            <a:r>
              <a:rPr lang="en-US"/>
              <a:t>Second level</a:t>
            </a:r>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444081"/>
            <a:ext cx="4572000" cy="2362200"/>
          </a:xfrm>
          <a:solidFill>
            <a:schemeClr val="accent3">
              <a:lumMod val="75000"/>
            </a:schemeClr>
          </a:solidFill>
        </p:spPr>
        <p:txBody>
          <a:bodyPr/>
          <a:lstStyle>
            <a:lvl1pPr algn="ctr">
              <a:buNone/>
              <a:defRPr sz="1600"/>
            </a:lvl1pPr>
          </a:lstStyle>
          <a:p>
            <a:r>
              <a:rPr lang="en-US"/>
              <a:t>Click icon to add picture</a:t>
            </a:r>
            <a:endParaRPr lang="en-US" dirty="0"/>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a:solidFill>
            <a:schemeClr val="accent3">
              <a:lumMod val="75000"/>
            </a:schemeClr>
          </a:solidFill>
        </p:spPr>
        <p:txBody>
          <a:bodyPr/>
          <a:lstStyle>
            <a:lvl1pPr algn="ctr">
              <a:buNone/>
              <a:defRPr sz="1600"/>
            </a:lvl1pPr>
          </a:lstStyle>
          <a:p>
            <a:r>
              <a:rPr lang="en-US"/>
              <a:t>Click icon to add picture</a:t>
            </a:r>
            <a:endParaRPr lang="en-US" dirty="0"/>
          </a:p>
        </p:txBody>
      </p:sp>
      <p:pic>
        <p:nvPicPr>
          <p:cNvPr id="2" name="Graphic 1">
            <a:extLst>
              <a:ext uri="{FF2B5EF4-FFF2-40B4-BE49-F238E27FC236}">
                <a16:creationId xmlns:a16="http://schemas.microsoft.com/office/drawing/2014/main" id="{074AC9B3-247D-45E3-9C91-C248ADAFBAF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6000750"/>
            <a:ext cx="12192000" cy="857250"/>
          </a:xfrm>
          <a:prstGeom prst="rect">
            <a:avLst/>
          </a:prstGeom>
        </p:spPr>
      </p:pic>
      <p:sp>
        <p:nvSpPr>
          <p:cNvPr id="3" name="Title 2">
            <a:extLst>
              <a:ext uri="{FF2B5EF4-FFF2-40B4-BE49-F238E27FC236}">
                <a16:creationId xmlns:a16="http://schemas.microsoft.com/office/drawing/2014/main" id="{BB8295CA-882D-4533-80DA-6D6EA01257A6}"/>
              </a:ext>
            </a:extLst>
          </p:cNvPr>
          <p:cNvSpPr>
            <a:spLocks noGrp="1"/>
          </p:cNvSpPr>
          <p:nvPr>
            <p:ph type="title"/>
          </p:nvPr>
        </p:nvSpPr>
        <p:spPr>
          <a:xfrm>
            <a:off x="762000" y="715961"/>
            <a:ext cx="5334000" cy="1189038"/>
          </a:xfrm>
        </p:spPr>
        <p:txBody>
          <a:bodyPr vert="horz" lIns="91440" tIns="45720" rIns="91440" bIns="45720" rtlCol="0" anchor="t">
            <a:normAutofit/>
          </a:bodyPr>
          <a:lstStyle>
            <a:lvl1pPr>
              <a:defRPr lang="en-US" sz="4000">
                <a:solidFill>
                  <a:schemeClr val="accent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1587292952"/>
      </p:ext>
    </p:extLst>
  </p:cSld>
  <p:clrMapOvr>
    <a:masterClrMapping/>
  </p:clrMapOvr>
  <p:extLst>
    <p:ext uri="{DCECCB84-F9BA-43D5-87BE-67443E8EF086}">
      <p15:sldGuideLst xmlns:p15="http://schemas.microsoft.com/office/powerpoint/2012/main">
        <p15:guide id="1" orient="horz" pos="3672"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attern Content">
    <p:bg>
      <p:bgPr>
        <a:solidFill>
          <a:schemeClr val="accent2"/>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762000" y="1905000"/>
            <a:ext cx="6477000" cy="3276600"/>
          </a:xfrm>
        </p:spPr>
        <p:txBody>
          <a:bodyPr/>
          <a:lstStyle>
            <a:lvl1pPr marL="0" indent="0">
              <a:buNone/>
              <a:defRPr sz="1800" b="1">
                <a:solidFill>
                  <a:schemeClr val="tx1"/>
                </a:solidFill>
              </a:defRPr>
            </a:lvl1pPr>
            <a:lvl2pPr marL="283464" indent="-283464">
              <a:spcBef>
                <a:spcPts val="1000"/>
              </a:spcBef>
              <a:defRPr sz="1800">
                <a:solidFill>
                  <a:schemeClr val="tx1"/>
                </a:solidFill>
              </a:defRPr>
            </a:lvl2pPr>
          </a:lstStyle>
          <a:p>
            <a:pPr lvl="0"/>
            <a:r>
              <a:rPr lang="en-US"/>
              <a:t>Click to edit Master text styles</a:t>
            </a:r>
          </a:p>
          <a:p>
            <a:pPr lvl="1"/>
            <a:r>
              <a:rPr lang="en-US"/>
              <a:t>Second level</a:t>
            </a:r>
          </a:p>
        </p:txBody>
      </p:sp>
      <p:pic>
        <p:nvPicPr>
          <p:cNvPr id="8" name="Graphic 7" hidden="1">
            <a:extLst>
              <a:ext uri="{FF2B5EF4-FFF2-40B4-BE49-F238E27FC236}">
                <a16:creationId xmlns:a16="http://schemas.microsoft.com/office/drawing/2014/main" id="{606CCDFE-8488-471E-A2E2-3C7504F25FF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633874" y="0"/>
            <a:ext cx="3558126" cy="6858000"/>
          </a:xfrm>
          <a:prstGeom prst="rect">
            <a:avLst/>
          </a:prstGeom>
        </p:spPr>
      </p:pic>
      <p:pic>
        <p:nvPicPr>
          <p:cNvPr id="7" name="Graphic 6">
            <a:extLst>
              <a:ext uri="{FF2B5EF4-FFF2-40B4-BE49-F238E27FC236}">
                <a16:creationId xmlns:a16="http://schemas.microsoft.com/office/drawing/2014/main" id="{9A7A9776-2781-49A6-AD44-CE45C0543F4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382000" y="0"/>
            <a:ext cx="3810000" cy="6858000"/>
          </a:xfrm>
          <a:prstGeom prst="rect">
            <a:avLst/>
          </a:prstGeom>
        </p:spPr>
      </p:pic>
      <p:sp>
        <p:nvSpPr>
          <p:cNvPr id="2" name="Title 1">
            <a:extLst>
              <a:ext uri="{FF2B5EF4-FFF2-40B4-BE49-F238E27FC236}">
                <a16:creationId xmlns:a16="http://schemas.microsoft.com/office/drawing/2014/main" id="{EA2FE0FB-930A-4056-8430-A6353A5DA863}"/>
              </a:ext>
            </a:extLst>
          </p:cNvPr>
          <p:cNvSpPr>
            <a:spLocks noGrp="1"/>
          </p:cNvSpPr>
          <p:nvPr>
            <p:ph type="title"/>
          </p:nvPr>
        </p:nvSpPr>
        <p:spPr>
          <a:xfrm>
            <a:off x="762000" y="715961"/>
            <a:ext cx="6477000" cy="1189038"/>
          </a:xfrm>
        </p:spPr>
        <p:txBody>
          <a:bodyPr vert="horz" lIns="91440" tIns="45720" rIns="91440" bIns="45720" rtlCol="0" anchor="t">
            <a:normAutofit/>
          </a:bodyPr>
          <a:lstStyle>
            <a:lvl1pPr>
              <a:defRPr lang="en-US" sz="4000">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1429281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ight Pattern Content Yellow">
    <p:bg>
      <p:bgPr>
        <a:solidFill>
          <a:schemeClr val="accent3"/>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762000" y="1905000"/>
            <a:ext cx="6477000" cy="3276600"/>
          </a:xfrm>
        </p:spPr>
        <p:txBody>
          <a:bodyPr/>
          <a:lstStyle>
            <a:lvl1pPr marL="0" indent="0">
              <a:buNone/>
              <a:defRPr sz="1800" b="1">
                <a:solidFill>
                  <a:schemeClr val="accent1"/>
                </a:solidFill>
              </a:defRPr>
            </a:lvl1pPr>
            <a:lvl2pPr marL="283464" indent="-283464">
              <a:spcBef>
                <a:spcPts val="1000"/>
              </a:spcBef>
              <a:defRPr sz="1800">
                <a:solidFill>
                  <a:schemeClr val="accent1"/>
                </a:solidFill>
              </a:defRPr>
            </a:lvl2pPr>
          </a:lstStyle>
          <a:p>
            <a:pPr lvl="0"/>
            <a:r>
              <a:rPr lang="en-US"/>
              <a:t>Click to edit Master text styles</a:t>
            </a:r>
          </a:p>
          <a:p>
            <a:pPr lvl="1"/>
            <a:r>
              <a:rPr lang="en-US"/>
              <a:t>Second level</a:t>
            </a:r>
          </a:p>
        </p:txBody>
      </p:sp>
      <p:pic>
        <p:nvPicPr>
          <p:cNvPr id="8" name="Graphic 7" hidden="1">
            <a:extLst>
              <a:ext uri="{FF2B5EF4-FFF2-40B4-BE49-F238E27FC236}">
                <a16:creationId xmlns:a16="http://schemas.microsoft.com/office/drawing/2014/main" id="{606CCDFE-8488-471E-A2E2-3C7504F25FF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633874" y="0"/>
            <a:ext cx="3558126" cy="6858000"/>
          </a:xfrm>
          <a:prstGeom prst="rect">
            <a:avLst/>
          </a:prstGeom>
        </p:spPr>
      </p:pic>
      <p:pic>
        <p:nvPicPr>
          <p:cNvPr id="7" name="Graphic 6">
            <a:extLst>
              <a:ext uri="{FF2B5EF4-FFF2-40B4-BE49-F238E27FC236}">
                <a16:creationId xmlns:a16="http://schemas.microsoft.com/office/drawing/2014/main" id="{9A7A9776-2781-49A6-AD44-CE45C0543F4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382000" y="0"/>
            <a:ext cx="3810000" cy="6858000"/>
          </a:xfrm>
          <a:prstGeom prst="rect">
            <a:avLst/>
          </a:prstGeom>
        </p:spPr>
      </p:pic>
      <p:sp>
        <p:nvSpPr>
          <p:cNvPr id="2" name="Title 1">
            <a:extLst>
              <a:ext uri="{FF2B5EF4-FFF2-40B4-BE49-F238E27FC236}">
                <a16:creationId xmlns:a16="http://schemas.microsoft.com/office/drawing/2014/main" id="{EA2FE0FB-930A-4056-8430-A6353A5DA863}"/>
              </a:ext>
            </a:extLst>
          </p:cNvPr>
          <p:cNvSpPr>
            <a:spLocks noGrp="1"/>
          </p:cNvSpPr>
          <p:nvPr>
            <p:ph type="title"/>
          </p:nvPr>
        </p:nvSpPr>
        <p:spPr>
          <a:xfrm>
            <a:off x="762000" y="715961"/>
            <a:ext cx="6477000" cy="1189038"/>
          </a:xfrm>
        </p:spPr>
        <p:txBody>
          <a:bodyPr vert="horz" lIns="91440" tIns="45720" rIns="91440" bIns="45720" rtlCol="0" anchor="t">
            <a:normAutofit/>
          </a:bodyPr>
          <a:lstStyle>
            <a:lvl1pPr>
              <a:defRPr lang="en-US" sz="4000">
                <a:solidFill>
                  <a:schemeClr val="accent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002499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ft Pattern Content">
    <p:bg>
      <p:bgPr>
        <a:solidFill>
          <a:schemeClr val="accent2"/>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4533900" y="1905000"/>
            <a:ext cx="6955734" cy="3276600"/>
          </a:xfrm>
        </p:spPr>
        <p:txBody>
          <a:bodyPr/>
          <a:lstStyle>
            <a:lvl1pPr marL="0" indent="0">
              <a:buNone/>
              <a:defRPr sz="1800" b="1">
                <a:solidFill>
                  <a:schemeClr val="tx1"/>
                </a:solidFill>
              </a:defRPr>
            </a:lvl1pPr>
            <a:lvl2pPr marL="283464" indent="-283464">
              <a:spcBef>
                <a:spcPts val="1000"/>
              </a:spcBef>
              <a:defRPr sz="1800">
                <a:solidFill>
                  <a:schemeClr val="tx1"/>
                </a:solidFill>
              </a:defRPr>
            </a:lvl2pPr>
          </a:lstStyle>
          <a:p>
            <a:pPr lvl="0"/>
            <a:r>
              <a:rPr lang="en-US"/>
              <a:t>Click to edit Master text styles</a:t>
            </a:r>
          </a:p>
          <a:p>
            <a:pPr lvl="1"/>
            <a:r>
              <a:rPr lang="en-US"/>
              <a:t>Second level</a:t>
            </a:r>
          </a:p>
        </p:txBody>
      </p:sp>
      <p:pic>
        <p:nvPicPr>
          <p:cNvPr id="13" name="Graphic 12" hidden="1">
            <a:extLst>
              <a:ext uri="{FF2B5EF4-FFF2-40B4-BE49-F238E27FC236}">
                <a16:creationId xmlns:a16="http://schemas.microsoft.com/office/drawing/2014/main" id="{8393C3A4-D09E-47EB-B9F0-C1DDDEB3B1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0" y="0"/>
            <a:ext cx="3810000" cy="6858000"/>
          </a:xfrm>
          <a:prstGeom prst="rect">
            <a:avLst/>
          </a:prstGeom>
        </p:spPr>
      </p:pic>
      <p:pic>
        <p:nvPicPr>
          <p:cNvPr id="8" name="Graphic 7">
            <a:extLst>
              <a:ext uri="{FF2B5EF4-FFF2-40B4-BE49-F238E27FC236}">
                <a16:creationId xmlns:a16="http://schemas.microsoft.com/office/drawing/2014/main" id="{B829B5F1-1C12-4A1B-A83C-BFE17D26D9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3810000" cy="6858000"/>
          </a:xfrm>
          <a:prstGeom prst="rect">
            <a:avLst/>
          </a:prstGeom>
        </p:spPr>
      </p:pic>
      <p:sp>
        <p:nvSpPr>
          <p:cNvPr id="2" name="Title 1">
            <a:extLst>
              <a:ext uri="{FF2B5EF4-FFF2-40B4-BE49-F238E27FC236}">
                <a16:creationId xmlns:a16="http://schemas.microsoft.com/office/drawing/2014/main" id="{0D62E947-C679-46EB-896A-20E355781CAF}"/>
              </a:ext>
            </a:extLst>
          </p:cNvPr>
          <p:cNvSpPr>
            <a:spLocks noGrp="1"/>
          </p:cNvSpPr>
          <p:nvPr>
            <p:ph type="title"/>
          </p:nvPr>
        </p:nvSpPr>
        <p:spPr>
          <a:xfrm>
            <a:off x="4533898" y="715961"/>
            <a:ext cx="6955735" cy="1189038"/>
          </a:xfrm>
        </p:spPr>
        <p:txBody>
          <a:bodyPr vert="horz" lIns="91440" tIns="45720" rIns="91440" bIns="45720" rtlCol="0" anchor="t">
            <a:normAutofit/>
          </a:bodyPr>
          <a:lstStyle>
            <a:lvl1pPr>
              <a:defRPr lang="en-US" sz="4000" i="0" cap="none" spc="-50" baseline="0">
                <a:ln w="3175">
                  <a:noFill/>
                </a:ln>
                <a:solidFill>
                  <a:schemeClr val="tx1"/>
                </a:solidFill>
                <a:effectLst/>
                <a:ea typeface="+mn-ea"/>
                <a:cs typeface="Segoe UI" pitchFamily="34" charset="0"/>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20419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56"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ft Pattern Content Yellow">
    <p:bg>
      <p:bgPr>
        <a:solidFill>
          <a:schemeClr val="accent3"/>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4533900" y="1905000"/>
            <a:ext cx="6955734" cy="3276600"/>
          </a:xfrm>
        </p:spPr>
        <p:txBody>
          <a:bodyPr/>
          <a:lstStyle>
            <a:lvl1pPr marL="0" indent="0">
              <a:buNone/>
              <a:defRPr sz="1800" b="1">
                <a:solidFill>
                  <a:schemeClr val="accent1"/>
                </a:solidFill>
              </a:defRPr>
            </a:lvl1pPr>
            <a:lvl2pPr marL="283464" indent="-283464">
              <a:spcBef>
                <a:spcPts val="1000"/>
              </a:spcBef>
              <a:defRPr sz="1800">
                <a:solidFill>
                  <a:schemeClr val="accent1"/>
                </a:solidFill>
              </a:defRPr>
            </a:lvl2pPr>
          </a:lstStyle>
          <a:p>
            <a:pPr lvl="0"/>
            <a:r>
              <a:rPr lang="en-US"/>
              <a:t>Click to edit Master text styles</a:t>
            </a:r>
          </a:p>
          <a:p>
            <a:pPr lvl="1"/>
            <a:r>
              <a:rPr lang="en-US"/>
              <a:t>Second level</a:t>
            </a:r>
          </a:p>
        </p:txBody>
      </p:sp>
      <p:pic>
        <p:nvPicPr>
          <p:cNvPr id="13" name="Graphic 12" hidden="1">
            <a:extLst>
              <a:ext uri="{FF2B5EF4-FFF2-40B4-BE49-F238E27FC236}">
                <a16:creationId xmlns:a16="http://schemas.microsoft.com/office/drawing/2014/main" id="{8393C3A4-D09E-47EB-B9F0-C1DDDEB3B1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0" y="0"/>
            <a:ext cx="3810000" cy="6858000"/>
          </a:xfrm>
          <a:prstGeom prst="rect">
            <a:avLst/>
          </a:prstGeom>
        </p:spPr>
      </p:pic>
      <p:pic>
        <p:nvPicPr>
          <p:cNvPr id="8" name="Graphic 7">
            <a:extLst>
              <a:ext uri="{FF2B5EF4-FFF2-40B4-BE49-F238E27FC236}">
                <a16:creationId xmlns:a16="http://schemas.microsoft.com/office/drawing/2014/main" id="{B829B5F1-1C12-4A1B-A83C-BFE17D26D9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3810000" cy="6858000"/>
          </a:xfrm>
          <a:prstGeom prst="rect">
            <a:avLst/>
          </a:prstGeom>
        </p:spPr>
      </p:pic>
      <p:sp>
        <p:nvSpPr>
          <p:cNvPr id="2" name="Title 1">
            <a:extLst>
              <a:ext uri="{FF2B5EF4-FFF2-40B4-BE49-F238E27FC236}">
                <a16:creationId xmlns:a16="http://schemas.microsoft.com/office/drawing/2014/main" id="{0D62E947-C679-46EB-896A-20E355781CAF}"/>
              </a:ext>
            </a:extLst>
          </p:cNvPr>
          <p:cNvSpPr>
            <a:spLocks noGrp="1"/>
          </p:cNvSpPr>
          <p:nvPr>
            <p:ph type="title"/>
          </p:nvPr>
        </p:nvSpPr>
        <p:spPr>
          <a:xfrm>
            <a:off x="4533898" y="715961"/>
            <a:ext cx="6955735" cy="1189038"/>
          </a:xfrm>
        </p:spPr>
        <p:txBody>
          <a:bodyPr vert="horz" lIns="91440" tIns="45720" rIns="91440" bIns="45720" rtlCol="0" anchor="t">
            <a:normAutofit/>
          </a:bodyPr>
          <a:lstStyle>
            <a:lvl1pPr>
              <a:defRPr lang="en-US" sz="4000" i="0" cap="none" spc="-50" baseline="0">
                <a:ln w="3175">
                  <a:noFill/>
                </a:ln>
                <a:solidFill>
                  <a:schemeClr val="accent1"/>
                </a:solidFill>
                <a:effectLst/>
                <a:ea typeface="+mn-ea"/>
                <a:cs typeface="Segoe UI" pitchFamily="34" charset="0"/>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753199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56"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fetti Content Purple">
    <p:bg>
      <p:bgPr>
        <a:solidFill>
          <a:schemeClr val="accent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75104"/>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accent3"/>
                </a:solidFill>
                <a:effectLst/>
                <a:latin typeface="+mn-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pic>
        <p:nvPicPr>
          <p:cNvPr id="3" name="Graphic 2">
            <a:extLst>
              <a:ext uri="{FF2B5EF4-FFF2-40B4-BE49-F238E27FC236}">
                <a16:creationId xmlns:a16="http://schemas.microsoft.com/office/drawing/2014/main" id="{EEE98737-74D2-46C7-8655-74871A4203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31248"/>
            <a:ext cx="12192000" cy="428625"/>
          </a:xfrm>
          <a:prstGeom prst="rect">
            <a:avLst/>
          </a:prstGeom>
        </p:spPr>
      </p:pic>
      <p:pic>
        <p:nvPicPr>
          <p:cNvPr id="4" name="Graphic 3">
            <a:extLst>
              <a:ext uri="{FF2B5EF4-FFF2-40B4-BE49-F238E27FC236}">
                <a16:creationId xmlns:a16="http://schemas.microsoft.com/office/drawing/2014/main" id="{7146B861-BC3C-4898-95DE-944AB08755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6340659"/>
            <a:ext cx="12192000" cy="428625"/>
          </a:xfrm>
          <a:prstGeom prst="rect">
            <a:avLst/>
          </a:prstGeom>
        </p:spPr>
      </p:pic>
    </p:spTree>
    <p:extLst>
      <p:ext uri="{BB962C8B-B14F-4D97-AF65-F5344CB8AC3E}">
        <p14:creationId xmlns:p14="http://schemas.microsoft.com/office/powerpoint/2010/main" val="2842644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104" userDrawn="1">
          <p15:clr>
            <a:srgbClr val="FBAE40"/>
          </p15:clr>
        </p15:guide>
        <p15:guide id="2" pos="6127">
          <p15:clr>
            <a:srgbClr val="5ACBF0"/>
          </p15:clr>
        </p15:guide>
        <p15:guide id="3" orient="horz" pos="216" userDrawn="1">
          <p15:clr>
            <a:srgbClr val="5ACBF0"/>
          </p15:clr>
        </p15:guide>
        <p15:guide id="4" orient="horz" pos="1560" userDrawn="1">
          <p15:clr>
            <a:srgbClr val="5ACBF0"/>
          </p15:clr>
        </p15:guide>
        <p15:guide id="5" orient="horz" pos="393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etti Content Blue">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75104"/>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n-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pic>
        <p:nvPicPr>
          <p:cNvPr id="3" name="Graphic 2">
            <a:extLst>
              <a:ext uri="{FF2B5EF4-FFF2-40B4-BE49-F238E27FC236}">
                <a16:creationId xmlns:a16="http://schemas.microsoft.com/office/drawing/2014/main" id="{B4FBE5B2-2D6A-4DC6-9944-CF3D7EC50A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31248"/>
            <a:ext cx="12192000" cy="428625"/>
          </a:xfrm>
          <a:prstGeom prst="rect">
            <a:avLst/>
          </a:prstGeom>
        </p:spPr>
      </p:pic>
      <p:pic>
        <p:nvPicPr>
          <p:cNvPr id="8" name="Graphic 7">
            <a:extLst>
              <a:ext uri="{FF2B5EF4-FFF2-40B4-BE49-F238E27FC236}">
                <a16:creationId xmlns:a16="http://schemas.microsoft.com/office/drawing/2014/main" id="{B9407BD0-C2EE-44A7-8749-433953FD1F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6340659"/>
            <a:ext cx="12192000" cy="428625"/>
          </a:xfrm>
          <a:prstGeom prst="rect">
            <a:avLst/>
          </a:prstGeom>
        </p:spPr>
      </p:pic>
    </p:spTree>
    <p:extLst>
      <p:ext uri="{BB962C8B-B14F-4D97-AF65-F5344CB8AC3E}">
        <p14:creationId xmlns:p14="http://schemas.microsoft.com/office/powerpoint/2010/main" val="3701056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4" userDrawn="1">
          <p15:clr>
            <a:srgbClr val="FBAE40"/>
          </p15:clr>
        </p15:guide>
        <p15:guide id="2" pos="6127">
          <p15:clr>
            <a:srgbClr val="5ACBF0"/>
          </p15:clr>
        </p15:guide>
        <p15:guide id="3" orient="horz" pos="216" userDrawn="1">
          <p15:clr>
            <a:srgbClr val="5ACBF0"/>
          </p15:clr>
        </p15:guide>
        <p15:guide id="4" orient="horz" pos="4128" userDrawn="1">
          <p15:clr>
            <a:srgbClr val="5ACBF0"/>
          </p15:clr>
        </p15:guide>
        <p15:guide id="5" orient="horz" pos="393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image" Target="../media/image19.jp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theme" Target="../theme/theme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364696-E1F3-49EF-AEC8-730A16D9A23F}" type="datetimeFigureOut">
              <a:rPr lang="en-US" altLang="en-US" smtClean="0"/>
              <a:pPr/>
              <a:t>5/12/2024</a:t>
            </a:fld>
            <a:endParaRPr lang="en-US" alt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02A1B0-4691-41D9-84E0-69D594EAA3FE}" type="slidenum">
              <a:rPr lang="en-US" altLang="en-US" smtClean="0"/>
              <a:pPr/>
              <a:t>‹#›</a:t>
            </a:fld>
            <a:endParaRPr lang="en-US" altLang="en-US" dirty="0"/>
          </a:p>
        </p:txBody>
      </p:sp>
    </p:spTree>
    <p:extLst>
      <p:ext uri="{BB962C8B-B14F-4D97-AF65-F5344CB8AC3E}">
        <p14:creationId xmlns:p14="http://schemas.microsoft.com/office/powerpoint/2010/main" val="1595586410"/>
      </p:ext>
    </p:extLst>
  </p:cSld>
  <p:clrMap bg1="dk1" tx1="lt1" bg2="dk2" tx2="lt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9" r:id="rId5"/>
    <p:sldLayoutId id="2147483730" r:id="rId6"/>
    <p:sldLayoutId id="2147483722" r:id="rId7"/>
    <p:sldLayoutId id="2147483723" r:id="rId8"/>
    <p:sldLayoutId id="2147483724" r:id="rId9"/>
    <p:sldLayoutId id="2147483725" r:id="rId10"/>
    <p:sldLayoutId id="2147483726" r:id="rId11"/>
    <p:sldLayoutId id="2147483727" r:id="rId12"/>
    <p:sldLayoutId id="2147483728" r:id="rId13"/>
  </p:sldLayoutIdLst>
  <p:txStyles>
    <p:titleStyle>
      <a:lvl1pPr algn="l" defTabSz="914400" rtl="0" eaLnBrk="1" latinLnBrk="0" hangingPunct="1">
        <a:lnSpc>
          <a:spcPct val="90000"/>
        </a:lnSpc>
        <a:spcBef>
          <a:spcPct val="0"/>
        </a:spcBef>
        <a:buNone/>
        <a:defRPr sz="44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8">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1D364696-E1F3-49EF-AEC8-730A16D9A23F}" type="datetimeFigureOut">
              <a:rPr lang="en-US" altLang="en-US" smtClean="0"/>
              <a:pPr/>
              <a:t>5/12/2024</a:t>
            </a:fld>
            <a:endParaRPr lang="en-US" alt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lt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8402A1B0-4691-41D9-84E0-69D594EAA3FE}" type="slidenum">
              <a:rPr lang="en-US" altLang="en-US" smtClean="0"/>
              <a:pPr/>
              <a:t>‹#›</a:t>
            </a:fld>
            <a:endParaRPr lang="en-US" alt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1885394"/>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53" r:id="rId15"/>
    <p:sldLayoutId id="2147483754" r:id="rId16"/>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5.xml"/><Relationship Id="rId6" Type="http://schemas.openxmlformats.org/officeDocument/2006/relationships/hyperlink" Target="https://www.linkedin.com/in/ankit-gangwar-b323b725a/" TargetMode="External"/><Relationship Id="rId5" Type="http://schemas.openxmlformats.org/officeDocument/2006/relationships/hyperlink" Target="https://github.com/Agangwar14022023" TargetMode="External"/><Relationship Id="rId4" Type="http://schemas.openxmlformats.org/officeDocument/2006/relationships/hyperlink" Target="mailto:ankitankit2072000@gmail.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hyperlink" Target="mailto:ankitankit2072000@gmail.com" TargetMode="External"/><Relationship Id="rId2" Type="http://schemas.openxmlformats.org/officeDocument/2006/relationships/image" Target="../media/image43.png"/><Relationship Id="rId1" Type="http://schemas.openxmlformats.org/officeDocument/2006/relationships/slideLayout" Target="../slideLayouts/slideLayout6.xml"/><Relationship Id="rId5" Type="http://schemas.openxmlformats.org/officeDocument/2006/relationships/hyperlink" Target="https://www.linkedin.com/in/ankit-gangwar-b323b725a/" TargetMode="External"/><Relationship Id="rId4" Type="http://schemas.openxmlformats.org/officeDocument/2006/relationships/hyperlink" Target="https://github.com/Agangwar14022023"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7.xm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8.xml"/><Relationship Id="rId1" Type="http://schemas.openxmlformats.org/officeDocument/2006/relationships/themeOverride" Target="../theme/themeOverride1.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CA7E8EA-FF4D-4A68-97F9-3EBE97F73E12}"/>
              </a:ext>
            </a:extLst>
          </p:cNvPr>
          <p:cNvSpPr>
            <a:spLocks noGrp="1"/>
          </p:cNvSpPr>
          <p:nvPr>
            <p:ph type="title"/>
          </p:nvPr>
        </p:nvSpPr>
        <p:spPr>
          <a:xfrm>
            <a:off x="2524760" y="41420"/>
            <a:ext cx="8950960" cy="711979"/>
          </a:xfrm>
          <a:solidFill>
            <a:schemeClr val="accent1">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Autofit/>
          </a:bodyPr>
          <a:lstStyle/>
          <a:p>
            <a:pPr algn="ctr"/>
            <a:r>
              <a:rPr lang="en-US" sz="4000" u="sng" dirty="0">
                <a:solidFill>
                  <a:schemeClr val="tx1">
                    <a:lumMod val="85000"/>
                    <a:lumOff val="15000"/>
                  </a:schemeClr>
                </a:solidFill>
              </a:rPr>
              <a:t>Weekly Sales Data </a:t>
            </a:r>
            <a:r>
              <a:rPr lang="en-IN" sz="4000" u="sng" dirty="0">
                <a:solidFill>
                  <a:schemeClr val="tx1">
                    <a:lumMod val="85000"/>
                    <a:lumOff val="15000"/>
                  </a:schemeClr>
                </a:solidFill>
              </a:rPr>
              <a:t>Analysis </a:t>
            </a:r>
            <a:endParaRPr lang="en-US" sz="4000" u="sng" dirty="0">
              <a:solidFill>
                <a:schemeClr val="tx1">
                  <a:lumMod val="85000"/>
                  <a:lumOff val="15000"/>
                </a:schemeClr>
              </a:solidFill>
            </a:endParaRPr>
          </a:p>
        </p:txBody>
      </p:sp>
      <p:sp>
        <p:nvSpPr>
          <p:cNvPr id="2" name="TextBox 1">
            <a:extLst>
              <a:ext uri="{FF2B5EF4-FFF2-40B4-BE49-F238E27FC236}">
                <a16:creationId xmlns:a16="http://schemas.microsoft.com/office/drawing/2014/main" id="{6B8A0EBA-7FE6-6D73-1F9D-D8FF47730819}"/>
              </a:ext>
            </a:extLst>
          </p:cNvPr>
          <p:cNvSpPr txBox="1"/>
          <p:nvPr/>
        </p:nvSpPr>
        <p:spPr>
          <a:xfrm>
            <a:off x="3738880" y="1115070"/>
            <a:ext cx="4470400" cy="523220"/>
          </a:xfrm>
          <a:prstGeom prst="rect">
            <a:avLst/>
          </a:prstGeom>
          <a:solidFill>
            <a:schemeClr val="tx2"/>
          </a:solidFill>
          <a:ln>
            <a:solidFill>
              <a:schemeClr val="tx1"/>
            </a:solidFill>
          </a:ln>
          <a:effectLst>
            <a:reflection blurRad="6350" stA="50000" endA="300" endPos="38500" dist="50800" dir="5400000" sy="-100000" algn="bl" rotWithShape="0"/>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IN" sz="2800" b="1" dirty="0">
                <a:ln w="22225">
                  <a:solidFill>
                    <a:schemeClr val="accent2"/>
                  </a:solidFill>
                  <a:prstDash val="solid"/>
                </a:ln>
                <a:solidFill>
                  <a:schemeClr val="accent2">
                    <a:lumMod val="40000"/>
                    <a:lumOff val="60000"/>
                  </a:schemeClr>
                </a:solidFill>
              </a:rPr>
              <a:t>Columns</a:t>
            </a:r>
          </a:p>
        </p:txBody>
      </p:sp>
      <p:sp>
        <p:nvSpPr>
          <p:cNvPr id="3" name="Arrow: Down 2">
            <a:extLst>
              <a:ext uri="{FF2B5EF4-FFF2-40B4-BE49-F238E27FC236}">
                <a16:creationId xmlns:a16="http://schemas.microsoft.com/office/drawing/2014/main" id="{B9A0EF6E-01AB-8A83-B152-59CC23ADCC87}"/>
              </a:ext>
            </a:extLst>
          </p:cNvPr>
          <p:cNvSpPr/>
          <p:nvPr/>
        </p:nvSpPr>
        <p:spPr>
          <a:xfrm>
            <a:off x="5974080" y="1224300"/>
            <a:ext cx="304800" cy="335280"/>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4" name="Arrow: Down 3">
            <a:extLst>
              <a:ext uri="{FF2B5EF4-FFF2-40B4-BE49-F238E27FC236}">
                <a16:creationId xmlns:a16="http://schemas.microsoft.com/office/drawing/2014/main" id="{6EC71EBD-0DB0-E11B-33CB-2498C6C3FC7F}"/>
              </a:ext>
            </a:extLst>
          </p:cNvPr>
          <p:cNvSpPr/>
          <p:nvPr/>
        </p:nvSpPr>
        <p:spPr>
          <a:xfrm>
            <a:off x="5638800" y="1221730"/>
            <a:ext cx="304800" cy="335280"/>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Arrow: Down 4">
            <a:extLst>
              <a:ext uri="{FF2B5EF4-FFF2-40B4-BE49-F238E27FC236}">
                <a16:creationId xmlns:a16="http://schemas.microsoft.com/office/drawing/2014/main" id="{DFF305D2-69C0-622D-6ED0-3F113D411415}"/>
              </a:ext>
            </a:extLst>
          </p:cNvPr>
          <p:cNvSpPr/>
          <p:nvPr/>
        </p:nvSpPr>
        <p:spPr>
          <a:xfrm>
            <a:off x="5293360" y="1209040"/>
            <a:ext cx="304800" cy="335280"/>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CFC297A9-738E-64DC-DDEA-1B225F25A8D3}"/>
              </a:ext>
            </a:extLst>
          </p:cNvPr>
          <p:cNvSpPr txBox="1"/>
          <p:nvPr/>
        </p:nvSpPr>
        <p:spPr>
          <a:xfrm>
            <a:off x="3990446" y="2225040"/>
            <a:ext cx="2136034" cy="2031325"/>
          </a:xfrm>
          <a:prstGeom prst="rect">
            <a:avLst/>
          </a:prstGeom>
          <a:noFill/>
        </p:spPr>
        <p:txBody>
          <a:bodyPr wrap="none" rtlCol="0">
            <a:spAutoFit/>
          </a:bodyPr>
          <a:lstStyle/>
          <a:p>
            <a:pPr marL="285750" indent="-285750">
              <a:buFont typeface="Arial" panose="020B0604020202020204" pitchFamily="34" charset="0"/>
              <a:buChar char="•"/>
            </a:pPr>
            <a:r>
              <a:rPr lang="en-IN" b="1" u="sng" dirty="0">
                <a:solidFill>
                  <a:srgbClr val="FFFF00"/>
                </a:solidFill>
              </a:rPr>
              <a:t>Week Date</a:t>
            </a:r>
          </a:p>
          <a:p>
            <a:pPr marL="285750" indent="-285750">
              <a:buFont typeface="Arial" panose="020B0604020202020204" pitchFamily="34" charset="0"/>
              <a:buChar char="•"/>
            </a:pPr>
            <a:r>
              <a:rPr lang="en-IN" b="1" u="sng" dirty="0">
                <a:solidFill>
                  <a:srgbClr val="FFFF00"/>
                </a:solidFill>
              </a:rPr>
              <a:t>Region</a:t>
            </a:r>
          </a:p>
          <a:p>
            <a:pPr marL="285750" indent="-285750">
              <a:buFont typeface="Arial" panose="020B0604020202020204" pitchFamily="34" charset="0"/>
              <a:buChar char="•"/>
            </a:pPr>
            <a:r>
              <a:rPr lang="en-IN" b="1" u="sng" dirty="0" err="1">
                <a:solidFill>
                  <a:srgbClr val="FFFF00"/>
                </a:solidFill>
              </a:rPr>
              <a:t>Plateform</a:t>
            </a:r>
            <a:endParaRPr lang="en-IN" b="1" u="sng" dirty="0">
              <a:solidFill>
                <a:srgbClr val="FFFF00"/>
              </a:solidFill>
            </a:endParaRPr>
          </a:p>
          <a:p>
            <a:pPr marL="285750" indent="-285750">
              <a:buFont typeface="Arial" panose="020B0604020202020204" pitchFamily="34" charset="0"/>
              <a:buChar char="•"/>
            </a:pPr>
            <a:r>
              <a:rPr lang="en-IN" b="1" u="sng" dirty="0">
                <a:solidFill>
                  <a:srgbClr val="FFFF00"/>
                </a:solidFill>
              </a:rPr>
              <a:t>Segment</a:t>
            </a:r>
          </a:p>
          <a:p>
            <a:pPr marL="285750" indent="-285750">
              <a:buFont typeface="Arial" panose="020B0604020202020204" pitchFamily="34" charset="0"/>
              <a:buChar char="•"/>
            </a:pPr>
            <a:r>
              <a:rPr lang="en-IN" b="1" u="sng" dirty="0">
                <a:solidFill>
                  <a:srgbClr val="FFFF00"/>
                </a:solidFill>
              </a:rPr>
              <a:t>Customer Type</a:t>
            </a:r>
          </a:p>
          <a:p>
            <a:pPr marL="285750" indent="-285750">
              <a:buFont typeface="Arial" panose="020B0604020202020204" pitchFamily="34" charset="0"/>
              <a:buChar char="•"/>
            </a:pPr>
            <a:r>
              <a:rPr lang="en-IN" b="1" u="sng" dirty="0">
                <a:solidFill>
                  <a:srgbClr val="FFFF00"/>
                </a:solidFill>
              </a:rPr>
              <a:t>Transactions</a:t>
            </a:r>
          </a:p>
          <a:p>
            <a:pPr marL="285750" indent="-285750">
              <a:buFont typeface="Arial" panose="020B0604020202020204" pitchFamily="34" charset="0"/>
              <a:buChar char="•"/>
            </a:pPr>
            <a:r>
              <a:rPr lang="en-IN" b="1" u="sng" dirty="0">
                <a:solidFill>
                  <a:srgbClr val="FFFF00"/>
                </a:solidFill>
              </a:rPr>
              <a:t>Sales</a:t>
            </a:r>
          </a:p>
        </p:txBody>
      </p:sp>
      <p:pic>
        <p:nvPicPr>
          <p:cNvPr id="9" name="Picture 8">
            <a:extLst>
              <a:ext uri="{FF2B5EF4-FFF2-40B4-BE49-F238E27FC236}">
                <a16:creationId xmlns:a16="http://schemas.microsoft.com/office/drawing/2014/main" id="{35C541E5-4751-DAF8-6529-DFB072E5F863}"/>
              </a:ext>
            </a:extLst>
          </p:cNvPr>
          <p:cNvPicPr>
            <a:picLocks noChangeAspect="1"/>
          </p:cNvPicPr>
          <p:nvPr/>
        </p:nvPicPr>
        <p:blipFill>
          <a:blip r:embed="rId3"/>
          <a:stretch>
            <a:fillRect/>
          </a:stretch>
        </p:blipFill>
        <p:spPr>
          <a:xfrm>
            <a:off x="6888480" y="1894080"/>
            <a:ext cx="5029199" cy="3049313"/>
          </a:xfrm>
          <a:prstGeom prst="rect">
            <a:avLst/>
          </a:prstGeom>
          <a:ln w="190500" cap="sq">
            <a:solidFill>
              <a:srgbClr val="92D050"/>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0" name="TextBox 9">
            <a:extLst>
              <a:ext uri="{FF2B5EF4-FFF2-40B4-BE49-F238E27FC236}">
                <a16:creationId xmlns:a16="http://schemas.microsoft.com/office/drawing/2014/main" id="{60AA736D-A600-573C-0BFD-B7165A2C7A5F}"/>
              </a:ext>
            </a:extLst>
          </p:cNvPr>
          <p:cNvSpPr txBox="1"/>
          <p:nvPr/>
        </p:nvSpPr>
        <p:spPr>
          <a:xfrm>
            <a:off x="274321" y="4043005"/>
            <a:ext cx="3464559" cy="2062103"/>
          </a:xfrm>
          <a:prstGeom prst="rect">
            <a:avLst/>
          </a:prstGeom>
          <a:solidFill>
            <a:schemeClr val="accent2">
              <a:lumMod val="60000"/>
              <a:lumOff val="40000"/>
            </a:schemeClr>
          </a:solid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r>
              <a:rPr lang="en-IN" sz="2000" dirty="0">
                <a:effectLst>
                  <a:outerShdw blurRad="38100" dist="38100" dir="2700000" algn="tl">
                    <a:srgbClr val="000000">
                      <a:alpha val="43137"/>
                    </a:srgbClr>
                  </a:outerShdw>
                </a:effectLst>
              </a:rPr>
              <a:t>Regards,</a:t>
            </a:r>
          </a:p>
          <a:p>
            <a:r>
              <a:rPr lang="en-IN" sz="1800" dirty="0">
                <a:effectLst>
                  <a:outerShdw blurRad="38100" dist="38100" dir="2700000" algn="tl">
                    <a:srgbClr val="000000">
                      <a:alpha val="43137"/>
                    </a:srgbClr>
                  </a:outerShdw>
                </a:effectLst>
              </a:rPr>
              <a:t>Ankit Gangwar</a:t>
            </a:r>
          </a:p>
          <a:p>
            <a:r>
              <a:rPr lang="en-IN" sz="1800" dirty="0">
                <a:effectLst>
                  <a:outerShdw blurRad="38100" dist="38100" dir="2700000" algn="tl">
                    <a:srgbClr val="000000">
                      <a:alpha val="43137"/>
                    </a:srgbClr>
                  </a:outerShdw>
                </a:effectLst>
                <a:hlinkClick r:id="rId4">
                  <a:extLst>
                    <a:ext uri="{A12FA001-AC4F-418D-AE19-62706E023703}">
                      <ahyp:hlinkClr xmlns:ahyp="http://schemas.microsoft.com/office/drawing/2018/hyperlinkcolor" val="tx"/>
                    </a:ext>
                  </a:extLst>
                </a:hlinkClick>
              </a:rPr>
              <a:t>Email</a:t>
            </a:r>
            <a:endParaRPr lang="en-IN" sz="1800" dirty="0">
              <a:effectLst>
                <a:outerShdw blurRad="38100" dist="38100" dir="2700000" algn="tl">
                  <a:srgbClr val="000000">
                    <a:alpha val="43137"/>
                  </a:srgbClr>
                </a:outerShdw>
              </a:effectLst>
            </a:endParaRPr>
          </a:p>
          <a:p>
            <a:r>
              <a:rPr lang="en-IN" sz="1800" dirty="0" err="1">
                <a:effectLst>
                  <a:outerShdw blurRad="38100" dist="38100" dir="2700000" algn="tl">
                    <a:srgbClr val="000000">
                      <a:alpha val="43137"/>
                    </a:srgbClr>
                  </a:outerShdw>
                </a:effectLst>
                <a:hlinkClick r:id="rId5">
                  <a:extLst>
                    <a:ext uri="{A12FA001-AC4F-418D-AE19-62706E023703}">
                      <ahyp:hlinkClr xmlns:ahyp="http://schemas.microsoft.com/office/drawing/2018/hyperlinkcolor" val="tx"/>
                    </a:ext>
                  </a:extLst>
                </a:hlinkClick>
              </a:rPr>
              <a:t>Github</a:t>
            </a:r>
            <a:endParaRPr lang="en-IN" sz="1800" dirty="0">
              <a:effectLst>
                <a:outerShdw blurRad="38100" dist="38100" dir="2700000" algn="tl">
                  <a:srgbClr val="000000">
                    <a:alpha val="43137"/>
                  </a:srgbClr>
                </a:outerShdw>
              </a:effectLst>
            </a:endParaRPr>
          </a:p>
          <a:p>
            <a:r>
              <a:rPr lang="en-IN" sz="1800" dirty="0">
                <a:effectLst>
                  <a:outerShdw blurRad="38100" dist="38100" dir="2700000" algn="tl">
                    <a:srgbClr val="000000">
                      <a:alpha val="43137"/>
                    </a:srgbClr>
                  </a:outerShdw>
                </a:effectLst>
                <a:hlinkClick r:id="rId6">
                  <a:extLst>
                    <a:ext uri="{A12FA001-AC4F-418D-AE19-62706E023703}">
                      <ahyp:hlinkClr xmlns:ahyp="http://schemas.microsoft.com/office/drawing/2018/hyperlinkcolor" val="tx"/>
                    </a:ext>
                  </a:extLst>
                </a:hlinkClick>
              </a:rPr>
              <a:t>Linked In</a:t>
            </a:r>
            <a:endParaRPr lang="en-IN" sz="1800" dirty="0">
              <a:effectLst>
                <a:outerShdw blurRad="38100" dist="38100" dir="2700000" algn="tl">
                  <a:srgbClr val="000000">
                    <a:alpha val="43137"/>
                  </a:srgbClr>
                </a:outerShdw>
              </a:effectLst>
            </a:endParaRPr>
          </a:p>
          <a:p>
            <a:endParaRPr lang="en-IN" sz="1800" dirty="0">
              <a:solidFill>
                <a:schemeClr val="bg1"/>
              </a:solidFill>
            </a:endParaRPr>
          </a:p>
          <a:p>
            <a:endParaRPr lang="en-IN" dirty="0"/>
          </a:p>
        </p:txBody>
      </p:sp>
    </p:spTree>
    <p:extLst>
      <p:ext uri="{BB962C8B-B14F-4D97-AF65-F5344CB8AC3E}">
        <p14:creationId xmlns:p14="http://schemas.microsoft.com/office/powerpoint/2010/main" val="2647525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E871F-9036-FB27-101E-A6EF31CB3177}"/>
              </a:ext>
            </a:extLst>
          </p:cNvPr>
          <p:cNvSpPr>
            <a:spLocks noGrp="1"/>
          </p:cNvSpPr>
          <p:nvPr>
            <p:ph type="title"/>
          </p:nvPr>
        </p:nvSpPr>
        <p:spPr>
          <a:xfrm>
            <a:off x="1098581" y="90884"/>
            <a:ext cx="9559259" cy="1107996"/>
          </a:xfrm>
          <a:solidFill>
            <a:schemeClr val="bg1">
              <a:lumMod val="75000"/>
              <a:lumOff val="2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en-IN" sz="3200" dirty="0">
                <a:solidFill>
                  <a:schemeClr val="accent2">
                    <a:lumMod val="40000"/>
                    <a:lumOff val="60000"/>
                  </a:schemeClr>
                </a:solidFill>
              </a:rPr>
              <a:t>Insight:5</a:t>
            </a:r>
            <a:br>
              <a:rPr lang="en-IN" dirty="0"/>
            </a:br>
            <a:r>
              <a:rPr lang="en-US" sz="2000" dirty="0"/>
              <a:t>Add a new </a:t>
            </a:r>
            <a:r>
              <a:rPr lang="en-US" sz="2000" dirty="0" err="1"/>
              <a:t>avg_transaction</a:t>
            </a:r>
            <a:r>
              <a:rPr lang="en-US" sz="2000" dirty="0"/>
              <a:t> column as the sales value divided by transactions rounded to 2 decimal places for each record.</a:t>
            </a:r>
            <a:endParaRPr lang="en-IN" sz="2000" dirty="0"/>
          </a:p>
        </p:txBody>
      </p:sp>
      <p:sp>
        <p:nvSpPr>
          <p:cNvPr id="3" name="Text Placeholder 2">
            <a:extLst>
              <a:ext uri="{FF2B5EF4-FFF2-40B4-BE49-F238E27FC236}">
                <a16:creationId xmlns:a16="http://schemas.microsoft.com/office/drawing/2014/main" id="{CBC8AD6C-608D-9193-5BD4-7FE7C0138E9F}"/>
              </a:ext>
            </a:extLst>
          </p:cNvPr>
          <p:cNvSpPr>
            <a:spLocks noGrp="1"/>
          </p:cNvSpPr>
          <p:nvPr>
            <p:ph type="body" sz="quarter" idx="12"/>
          </p:nvPr>
        </p:nvSpPr>
        <p:spPr/>
        <p:txBody>
          <a:bodyPr/>
          <a:lstStyle/>
          <a:p>
            <a:endParaRPr lang="en-IN" dirty="0"/>
          </a:p>
        </p:txBody>
      </p:sp>
      <p:pic>
        <p:nvPicPr>
          <p:cNvPr id="5" name="Picture 4">
            <a:extLst>
              <a:ext uri="{FF2B5EF4-FFF2-40B4-BE49-F238E27FC236}">
                <a16:creationId xmlns:a16="http://schemas.microsoft.com/office/drawing/2014/main" id="{DEA71542-C4D6-F874-4193-6966F98364E7}"/>
              </a:ext>
            </a:extLst>
          </p:cNvPr>
          <p:cNvPicPr>
            <a:picLocks noChangeAspect="1"/>
          </p:cNvPicPr>
          <p:nvPr/>
        </p:nvPicPr>
        <p:blipFill>
          <a:blip r:embed="rId2"/>
          <a:stretch>
            <a:fillRect/>
          </a:stretch>
        </p:blipFill>
        <p:spPr>
          <a:xfrm>
            <a:off x="3143989" y="1454755"/>
            <a:ext cx="6127011" cy="784928"/>
          </a:xfrm>
          <a:prstGeom prst="rect">
            <a:avLst/>
          </a:prstGeom>
          <a:ln w="228600" cap="sq" cmpd="thickThin">
            <a:solidFill>
              <a:srgbClr val="000000"/>
            </a:solidFill>
            <a:prstDash val="solid"/>
            <a:miter lim="800000"/>
          </a:ln>
          <a:effectLst>
            <a:innerShdw blurRad="76200">
              <a:srgbClr val="000000"/>
            </a:innerShdw>
          </a:effectLst>
        </p:spPr>
      </p:pic>
      <p:pic>
        <p:nvPicPr>
          <p:cNvPr id="7" name="Picture 6">
            <a:extLst>
              <a:ext uri="{FF2B5EF4-FFF2-40B4-BE49-F238E27FC236}">
                <a16:creationId xmlns:a16="http://schemas.microsoft.com/office/drawing/2014/main" id="{CD77317F-0FF3-24D8-4073-C4EFE478E292}"/>
              </a:ext>
            </a:extLst>
          </p:cNvPr>
          <p:cNvPicPr>
            <a:picLocks noChangeAspect="1"/>
          </p:cNvPicPr>
          <p:nvPr/>
        </p:nvPicPr>
        <p:blipFill>
          <a:blip r:embed="rId3"/>
          <a:stretch>
            <a:fillRect/>
          </a:stretch>
        </p:blipFill>
        <p:spPr>
          <a:xfrm>
            <a:off x="1424535" y="2904622"/>
            <a:ext cx="9342930" cy="3254022"/>
          </a:xfrm>
          <a:prstGeom prst="rect">
            <a:avLst/>
          </a:prstGeom>
          <a:ln w="228600" cap="sq" cmpd="thickThin">
            <a:solidFill>
              <a:srgbClr val="000000"/>
            </a:solidFill>
            <a:prstDash val="solid"/>
            <a:miter lim="800000"/>
          </a:ln>
          <a:effectLst>
            <a:innerShdw blurRad="76200">
              <a:srgbClr val="000000"/>
            </a:innerShdw>
          </a:effectLst>
        </p:spPr>
      </p:pic>
      <p:sp>
        <p:nvSpPr>
          <p:cNvPr id="9" name="Arrow: Down 8">
            <a:extLst>
              <a:ext uri="{FF2B5EF4-FFF2-40B4-BE49-F238E27FC236}">
                <a16:creationId xmlns:a16="http://schemas.microsoft.com/office/drawing/2014/main" id="{59DA028E-5623-DF0F-B8AC-AF6BC354030D}"/>
              </a:ext>
            </a:extLst>
          </p:cNvPr>
          <p:cNvSpPr/>
          <p:nvPr/>
        </p:nvSpPr>
        <p:spPr>
          <a:xfrm>
            <a:off x="8839200" y="2037976"/>
            <a:ext cx="863600" cy="13440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4384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976A1-202B-31F0-5201-74F5E4BF6F9E}"/>
              </a:ext>
            </a:extLst>
          </p:cNvPr>
          <p:cNvSpPr>
            <a:spLocks noGrp="1"/>
          </p:cNvSpPr>
          <p:nvPr>
            <p:ph type="title"/>
          </p:nvPr>
        </p:nvSpPr>
        <p:spPr>
          <a:xfrm>
            <a:off x="1078261" y="166286"/>
            <a:ext cx="9141397" cy="738664"/>
          </a:xfr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en-IN" sz="2800" dirty="0">
                <a:solidFill>
                  <a:schemeClr val="bg2">
                    <a:lumMod val="10000"/>
                  </a:schemeClr>
                </a:solidFill>
              </a:rPr>
              <a:t>Insight:6</a:t>
            </a:r>
            <a:br>
              <a:rPr lang="en-IN" sz="2800" dirty="0">
                <a:solidFill>
                  <a:schemeClr val="accent6">
                    <a:lumMod val="75000"/>
                  </a:schemeClr>
                </a:solidFill>
              </a:rPr>
            </a:br>
            <a:r>
              <a:rPr lang="en-US" sz="2000" dirty="0">
                <a:solidFill>
                  <a:schemeClr val="bg2">
                    <a:lumMod val="10000"/>
                  </a:schemeClr>
                </a:solidFill>
              </a:rPr>
              <a:t>How many total transactions were there for each year in the dataset?</a:t>
            </a:r>
            <a:endParaRPr lang="en-IN" sz="2000" dirty="0">
              <a:solidFill>
                <a:schemeClr val="bg2">
                  <a:lumMod val="10000"/>
                </a:schemeClr>
              </a:solidFill>
            </a:endParaRPr>
          </a:p>
        </p:txBody>
      </p:sp>
      <p:sp>
        <p:nvSpPr>
          <p:cNvPr id="3" name="Text Placeholder 2">
            <a:extLst>
              <a:ext uri="{FF2B5EF4-FFF2-40B4-BE49-F238E27FC236}">
                <a16:creationId xmlns:a16="http://schemas.microsoft.com/office/drawing/2014/main" id="{3512D09A-C787-F5DD-93D8-BE32EEFC2EA3}"/>
              </a:ext>
            </a:extLst>
          </p:cNvPr>
          <p:cNvSpPr>
            <a:spLocks noGrp="1"/>
          </p:cNvSpPr>
          <p:nvPr>
            <p:ph type="body" sz="quarter" idx="12"/>
          </p:nvPr>
        </p:nvSpPr>
        <p:spPr>
          <a:xfrm>
            <a:off x="193041" y="1015345"/>
            <a:ext cx="9124246" cy="661055"/>
          </a:xfr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en-US" sz="1600" b="1" dirty="0">
                <a:solidFill>
                  <a:srgbClr val="FFFF00"/>
                </a:solidFill>
              </a:rPr>
              <a:t>SELECT YEAR(</a:t>
            </a:r>
            <a:r>
              <a:rPr lang="en-US" sz="1600" b="1" dirty="0" err="1">
                <a:solidFill>
                  <a:srgbClr val="FFFF00"/>
                </a:solidFill>
              </a:rPr>
              <a:t>week_date</a:t>
            </a:r>
            <a:r>
              <a:rPr lang="en-US" sz="1600" b="1" dirty="0">
                <a:solidFill>
                  <a:srgbClr val="FFFF00"/>
                </a:solidFill>
              </a:rPr>
              <a:t>) AS </a:t>
            </a:r>
            <a:r>
              <a:rPr lang="en-US" sz="1600" b="1" dirty="0" err="1">
                <a:solidFill>
                  <a:srgbClr val="FFFF00"/>
                </a:solidFill>
              </a:rPr>
              <a:t>transaction_year</a:t>
            </a:r>
            <a:r>
              <a:rPr lang="en-US" sz="1600" b="1" dirty="0">
                <a:solidFill>
                  <a:srgbClr val="FFFF00"/>
                </a:solidFill>
              </a:rPr>
              <a:t>, COUNT(*) AS </a:t>
            </a:r>
            <a:r>
              <a:rPr lang="en-US" sz="1600" b="1" dirty="0" err="1">
                <a:solidFill>
                  <a:srgbClr val="FFFF00"/>
                </a:solidFill>
              </a:rPr>
              <a:t>total_transactionsFROM</a:t>
            </a:r>
            <a:r>
              <a:rPr lang="en-US" sz="1600" b="1" dirty="0">
                <a:solidFill>
                  <a:srgbClr val="FFFF00"/>
                </a:solidFill>
              </a:rPr>
              <a:t> </a:t>
            </a:r>
            <a:r>
              <a:rPr lang="en-US" sz="1600" b="1" dirty="0" err="1">
                <a:solidFill>
                  <a:srgbClr val="FFFF00"/>
                </a:solidFill>
              </a:rPr>
              <a:t>weekly_salesGROUP</a:t>
            </a:r>
            <a:r>
              <a:rPr lang="en-US" sz="1600" b="1" dirty="0">
                <a:solidFill>
                  <a:srgbClr val="FFFF00"/>
                </a:solidFill>
              </a:rPr>
              <a:t> BY YEAR(</a:t>
            </a:r>
            <a:r>
              <a:rPr lang="en-US" sz="1600" b="1" dirty="0" err="1">
                <a:solidFill>
                  <a:srgbClr val="FFFF00"/>
                </a:solidFill>
              </a:rPr>
              <a:t>week_date</a:t>
            </a:r>
            <a:r>
              <a:rPr lang="en-US" sz="1600" b="1" dirty="0">
                <a:solidFill>
                  <a:srgbClr val="FFFF00"/>
                </a:solidFill>
              </a:rPr>
              <a:t>) order by year(</a:t>
            </a:r>
            <a:r>
              <a:rPr lang="en-US" sz="1600" b="1" dirty="0" err="1">
                <a:solidFill>
                  <a:srgbClr val="FFFF00"/>
                </a:solidFill>
              </a:rPr>
              <a:t>week_date</a:t>
            </a:r>
            <a:r>
              <a:rPr lang="en-US" sz="1600" b="1" dirty="0">
                <a:solidFill>
                  <a:srgbClr val="FFFF00"/>
                </a:solidFill>
              </a:rPr>
              <a:t>);</a:t>
            </a:r>
            <a:endParaRPr lang="en-IN" sz="1600" b="1" dirty="0">
              <a:solidFill>
                <a:srgbClr val="FFFF00"/>
              </a:solidFill>
            </a:endParaRPr>
          </a:p>
        </p:txBody>
      </p:sp>
      <p:pic>
        <p:nvPicPr>
          <p:cNvPr id="5" name="Picture 4">
            <a:extLst>
              <a:ext uri="{FF2B5EF4-FFF2-40B4-BE49-F238E27FC236}">
                <a16:creationId xmlns:a16="http://schemas.microsoft.com/office/drawing/2014/main" id="{0FC5F59E-FDB3-743E-E69B-414306CB1240}"/>
              </a:ext>
            </a:extLst>
          </p:cNvPr>
          <p:cNvPicPr>
            <a:picLocks noChangeAspect="1"/>
          </p:cNvPicPr>
          <p:nvPr/>
        </p:nvPicPr>
        <p:blipFill>
          <a:blip r:embed="rId2"/>
          <a:stretch>
            <a:fillRect/>
          </a:stretch>
        </p:blipFill>
        <p:spPr>
          <a:xfrm>
            <a:off x="4267200" y="1960880"/>
            <a:ext cx="7437687" cy="4298291"/>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47381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3BC92DE-1779-4A44-AED9-0261C2497DD9}"/>
              </a:ext>
            </a:extLst>
          </p:cNvPr>
          <p:cNvSpPr>
            <a:spLocks noGrp="1"/>
          </p:cNvSpPr>
          <p:nvPr>
            <p:ph type="body" sz="quarter" idx="12"/>
          </p:nvPr>
        </p:nvSpPr>
        <p:spPr>
          <a:xfrm>
            <a:off x="568958" y="547930"/>
            <a:ext cx="7992871" cy="539135"/>
          </a:xfr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en-US" altLang="en-US" sz="2400" b="1" dirty="0"/>
              <a:t>::Sum of transaction Of every Year?</a:t>
            </a:r>
            <a:endParaRPr lang="en-US" sz="2400" b="1" dirty="0"/>
          </a:p>
        </p:txBody>
      </p:sp>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568958" y="0"/>
            <a:ext cx="2274539" cy="539136"/>
          </a:xfr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sz="3200" dirty="0">
                <a:solidFill>
                  <a:srgbClr val="D6D734"/>
                </a:solidFill>
              </a:rPr>
              <a:t>Insight :7</a:t>
            </a:r>
          </a:p>
        </p:txBody>
      </p:sp>
      <p:pic>
        <p:nvPicPr>
          <p:cNvPr id="3" name="Picture 2">
            <a:extLst>
              <a:ext uri="{FF2B5EF4-FFF2-40B4-BE49-F238E27FC236}">
                <a16:creationId xmlns:a16="http://schemas.microsoft.com/office/drawing/2014/main" id="{FE14F77E-26DE-3E42-1609-F7CB17E370F6}"/>
              </a:ext>
            </a:extLst>
          </p:cNvPr>
          <p:cNvPicPr>
            <a:picLocks noChangeAspect="1"/>
          </p:cNvPicPr>
          <p:nvPr/>
        </p:nvPicPr>
        <p:blipFill>
          <a:blip r:embed="rId3"/>
          <a:stretch>
            <a:fillRect/>
          </a:stretch>
        </p:blipFill>
        <p:spPr>
          <a:xfrm>
            <a:off x="3931835" y="1991360"/>
            <a:ext cx="7768960" cy="4024015"/>
          </a:xfrm>
          <a:prstGeom prst="rect">
            <a:avLst/>
          </a:prstGeom>
          <a:ln w="228600" cap="sq" cmpd="thickThin">
            <a:solidFill>
              <a:srgbClr val="000000"/>
            </a:solidFill>
            <a:prstDash val="solid"/>
            <a:miter lim="800000"/>
          </a:ln>
          <a:effectLst>
            <a:innerShdw blurRad="76200">
              <a:srgbClr val="000000"/>
            </a:innerShdw>
          </a:effectLst>
        </p:spPr>
      </p:pic>
      <p:sp>
        <p:nvSpPr>
          <p:cNvPr id="5" name="TextBox 4">
            <a:extLst>
              <a:ext uri="{FF2B5EF4-FFF2-40B4-BE49-F238E27FC236}">
                <a16:creationId xmlns:a16="http://schemas.microsoft.com/office/drawing/2014/main" id="{F6F5C7A4-E010-07E7-A198-014E91422FB5}"/>
              </a:ext>
            </a:extLst>
          </p:cNvPr>
          <p:cNvSpPr txBox="1"/>
          <p:nvPr/>
        </p:nvSpPr>
        <p:spPr>
          <a:xfrm>
            <a:off x="568959" y="1112192"/>
            <a:ext cx="7992871" cy="646331"/>
          </a:xfrm>
          <a:prstGeom prst="rect">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r>
              <a:rPr lang="en-US" b="1" dirty="0">
                <a:solidFill>
                  <a:srgbClr val="D6D734"/>
                </a:solidFill>
              </a:rPr>
              <a:t>select year(</a:t>
            </a:r>
            <a:r>
              <a:rPr lang="en-US" b="1" dirty="0" err="1">
                <a:solidFill>
                  <a:srgbClr val="D6D734"/>
                </a:solidFill>
              </a:rPr>
              <a:t>week_date</a:t>
            </a:r>
            <a:r>
              <a:rPr lang="en-US" b="1" dirty="0">
                <a:solidFill>
                  <a:srgbClr val="D6D734"/>
                </a:solidFill>
              </a:rPr>
              <a:t>) as year, sum(Transactions) as </a:t>
            </a:r>
            <a:r>
              <a:rPr lang="en-US" b="1" dirty="0" err="1">
                <a:solidFill>
                  <a:srgbClr val="D6D734"/>
                </a:solidFill>
              </a:rPr>
              <a:t>total_transaction</a:t>
            </a:r>
            <a:r>
              <a:rPr lang="en-US" b="1" dirty="0">
                <a:solidFill>
                  <a:srgbClr val="D6D734"/>
                </a:solidFill>
              </a:rPr>
              <a:t> from </a:t>
            </a:r>
            <a:r>
              <a:rPr lang="en-US" b="1" dirty="0" err="1">
                <a:solidFill>
                  <a:srgbClr val="D6D734"/>
                </a:solidFill>
              </a:rPr>
              <a:t>weekly_salesgroup</a:t>
            </a:r>
            <a:r>
              <a:rPr lang="en-US" b="1" dirty="0">
                <a:solidFill>
                  <a:srgbClr val="D6D734"/>
                </a:solidFill>
              </a:rPr>
              <a:t> by year order by year;</a:t>
            </a:r>
            <a:endParaRPr lang="en-IN" b="1" dirty="0">
              <a:solidFill>
                <a:srgbClr val="D6D734"/>
              </a:solidFill>
            </a:endParaRPr>
          </a:p>
        </p:txBody>
      </p:sp>
    </p:spTree>
    <p:extLst>
      <p:ext uri="{BB962C8B-B14F-4D97-AF65-F5344CB8AC3E}">
        <p14:creationId xmlns:p14="http://schemas.microsoft.com/office/powerpoint/2010/main" val="244378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459E07-05CA-E956-19D3-C3EA4C7004B7}"/>
              </a:ext>
            </a:extLst>
          </p:cNvPr>
          <p:cNvSpPr>
            <a:spLocks noGrp="1"/>
          </p:cNvSpPr>
          <p:nvPr>
            <p:ph type="body" sz="quarter" idx="12"/>
          </p:nvPr>
        </p:nvSpPr>
        <p:spPr>
          <a:xfrm>
            <a:off x="1566387" y="700385"/>
            <a:ext cx="8471693" cy="468015"/>
          </a:xfrm>
          <a:solidFill>
            <a:schemeClr val="bg2"/>
          </a:solidFill>
          <a:ln>
            <a:solidFill>
              <a:schemeClr val="bg2">
                <a:lumMod val="25000"/>
              </a:schemeClr>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en-US" sz="2400" b="1" dirty="0">
                <a:solidFill>
                  <a:schemeClr val="bg2">
                    <a:lumMod val="10000"/>
                  </a:schemeClr>
                </a:solidFill>
              </a:rPr>
              <a:t>##What is the total sales for each region for each month?</a:t>
            </a:r>
            <a:endParaRPr lang="en-IN" sz="2400" b="1" dirty="0">
              <a:solidFill>
                <a:schemeClr val="bg2">
                  <a:lumMod val="10000"/>
                </a:schemeClr>
              </a:solidFill>
            </a:endParaRPr>
          </a:p>
        </p:txBody>
      </p:sp>
      <p:sp>
        <p:nvSpPr>
          <p:cNvPr id="3" name="Title 2">
            <a:extLst>
              <a:ext uri="{FF2B5EF4-FFF2-40B4-BE49-F238E27FC236}">
                <a16:creationId xmlns:a16="http://schemas.microsoft.com/office/drawing/2014/main" id="{E34A3001-861A-E7E8-93A9-08ECCC8063C7}"/>
              </a:ext>
            </a:extLst>
          </p:cNvPr>
          <p:cNvSpPr>
            <a:spLocks noGrp="1"/>
          </p:cNvSpPr>
          <p:nvPr>
            <p:ph type="title"/>
          </p:nvPr>
        </p:nvSpPr>
        <p:spPr>
          <a:xfrm>
            <a:off x="4044981" y="0"/>
            <a:ext cx="2762219" cy="579120"/>
          </a:xfr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en-IN" dirty="0"/>
              <a:t>Insight:8</a:t>
            </a:r>
          </a:p>
        </p:txBody>
      </p:sp>
      <p:pic>
        <p:nvPicPr>
          <p:cNvPr id="5" name="Picture 4">
            <a:extLst>
              <a:ext uri="{FF2B5EF4-FFF2-40B4-BE49-F238E27FC236}">
                <a16:creationId xmlns:a16="http://schemas.microsoft.com/office/drawing/2014/main" id="{7FCEE1E9-4C08-332C-57BA-4BDDF25F42F8}"/>
              </a:ext>
            </a:extLst>
          </p:cNvPr>
          <p:cNvPicPr>
            <a:picLocks noChangeAspect="1"/>
          </p:cNvPicPr>
          <p:nvPr/>
        </p:nvPicPr>
        <p:blipFill>
          <a:blip r:embed="rId2"/>
          <a:stretch>
            <a:fillRect/>
          </a:stretch>
        </p:blipFill>
        <p:spPr>
          <a:xfrm>
            <a:off x="6371434" y="1546734"/>
            <a:ext cx="5404005" cy="4401556"/>
          </a:xfrm>
          <a:prstGeom prst="rect">
            <a:avLst/>
          </a:prstGeom>
          <a:ln w="228600" cap="sq" cmpd="thickThin">
            <a:solidFill>
              <a:srgbClr val="000000"/>
            </a:solidFill>
            <a:prstDash val="solid"/>
            <a:miter lim="800000"/>
          </a:ln>
          <a:effectLst>
            <a:innerShdw blurRad="76200">
              <a:srgbClr val="000000"/>
            </a:innerShdw>
          </a:effectLst>
        </p:spPr>
      </p:pic>
      <p:sp>
        <p:nvSpPr>
          <p:cNvPr id="6" name="TextBox 5">
            <a:extLst>
              <a:ext uri="{FF2B5EF4-FFF2-40B4-BE49-F238E27FC236}">
                <a16:creationId xmlns:a16="http://schemas.microsoft.com/office/drawing/2014/main" id="{832A5166-886F-0989-E733-A1A143FE9BAF}"/>
              </a:ext>
            </a:extLst>
          </p:cNvPr>
          <p:cNvSpPr txBox="1"/>
          <p:nvPr/>
        </p:nvSpPr>
        <p:spPr>
          <a:xfrm>
            <a:off x="264160" y="1289666"/>
            <a:ext cx="5831840" cy="1200329"/>
          </a:xfrm>
          <a:prstGeom prst="rect">
            <a:avLst/>
          </a:prstGeom>
          <a:solidFill>
            <a:schemeClr val="tx1"/>
          </a:solidFill>
          <a:ln>
            <a:solidFill>
              <a:schemeClr val="tx1"/>
            </a:solidFill>
          </a:ln>
          <a:effectLst>
            <a:outerShdw blurRad="152400" dist="317500" dir="5400000" sx="90000" sy="-19000" rotWithShape="0">
              <a:prstClr val="black">
                <a:alpha val="15000"/>
              </a:prstClr>
            </a:outerShdw>
          </a:effectLst>
        </p:spPr>
        <p:txBody>
          <a:bodyPr wrap="square" rtlCol="0">
            <a:spAutoFit/>
          </a:bodyPr>
          <a:lstStyle/>
          <a:p>
            <a:r>
              <a:rPr lang="en-US" dirty="0">
                <a:solidFill>
                  <a:srgbClr val="FFFF00"/>
                </a:solidFill>
              </a:rPr>
              <a:t>select </a:t>
            </a:r>
            <a:r>
              <a:rPr lang="en-US" dirty="0" err="1">
                <a:solidFill>
                  <a:srgbClr val="FFFF00"/>
                </a:solidFill>
              </a:rPr>
              <a:t>region,year</a:t>
            </a:r>
            <a:r>
              <a:rPr lang="en-US" dirty="0">
                <a:solidFill>
                  <a:srgbClr val="FFFF00"/>
                </a:solidFill>
              </a:rPr>
              <a:t>(</a:t>
            </a:r>
            <a:r>
              <a:rPr lang="en-US" dirty="0" err="1">
                <a:solidFill>
                  <a:srgbClr val="FFFF00"/>
                </a:solidFill>
              </a:rPr>
              <a:t>week_date</a:t>
            </a:r>
            <a:r>
              <a:rPr lang="en-US" dirty="0">
                <a:solidFill>
                  <a:srgbClr val="FFFF00"/>
                </a:solidFill>
              </a:rPr>
              <a:t>)as </a:t>
            </a:r>
            <a:r>
              <a:rPr lang="en-US" dirty="0" err="1">
                <a:solidFill>
                  <a:srgbClr val="FFFF00"/>
                </a:solidFill>
              </a:rPr>
              <a:t>year,month</a:t>
            </a:r>
            <a:r>
              <a:rPr lang="en-US" dirty="0">
                <a:solidFill>
                  <a:srgbClr val="FFFF00"/>
                </a:solidFill>
              </a:rPr>
              <a:t>(</a:t>
            </a:r>
            <a:r>
              <a:rPr lang="en-US" dirty="0" err="1">
                <a:solidFill>
                  <a:srgbClr val="FFFF00"/>
                </a:solidFill>
              </a:rPr>
              <a:t>week_date</a:t>
            </a:r>
            <a:r>
              <a:rPr lang="en-US" dirty="0">
                <a:solidFill>
                  <a:srgbClr val="FFFF00"/>
                </a:solidFill>
              </a:rPr>
              <a:t>)as </a:t>
            </a:r>
            <a:r>
              <a:rPr lang="en-US" dirty="0" err="1">
                <a:solidFill>
                  <a:srgbClr val="FFFF00"/>
                </a:solidFill>
              </a:rPr>
              <a:t>month,sum</a:t>
            </a:r>
            <a:r>
              <a:rPr lang="en-US" dirty="0">
                <a:solidFill>
                  <a:srgbClr val="FFFF00"/>
                </a:solidFill>
              </a:rPr>
              <a:t>(sales) as </a:t>
            </a:r>
            <a:r>
              <a:rPr lang="en-US" dirty="0" err="1">
                <a:solidFill>
                  <a:srgbClr val="FFFF00"/>
                </a:solidFill>
              </a:rPr>
              <a:t>total_sales</a:t>
            </a:r>
            <a:r>
              <a:rPr lang="en-US" dirty="0">
                <a:solidFill>
                  <a:srgbClr val="FFFF00"/>
                </a:solidFill>
              </a:rPr>
              <a:t> from </a:t>
            </a:r>
            <a:r>
              <a:rPr lang="en-US" dirty="0" err="1">
                <a:solidFill>
                  <a:srgbClr val="FFFF00"/>
                </a:solidFill>
              </a:rPr>
              <a:t>weekly_sales</a:t>
            </a:r>
            <a:r>
              <a:rPr lang="en-US" dirty="0">
                <a:solidFill>
                  <a:srgbClr val="FFFF00"/>
                </a:solidFill>
              </a:rPr>
              <a:t> group by </a:t>
            </a:r>
            <a:r>
              <a:rPr lang="en-US" dirty="0" err="1">
                <a:solidFill>
                  <a:srgbClr val="FFFF00"/>
                </a:solidFill>
              </a:rPr>
              <a:t>region,year,month</a:t>
            </a:r>
            <a:r>
              <a:rPr lang="en-US" dirty="0">
                <a:solidFill>
                  <a:srgbClr val="FFFF00"/>
                </a:solidFill>
              </a:rPr>
              <a:t> order by </a:t>
            </a:r>
            <a:r>
              <a:rPr lang="en-US" dirty="0" err="1">
                <a:solidFill>
                  <a:srgbClr val="FFFF00"/>
                </a:solidFill>
              </a:rPr>
              <a:t>region,year,month</a:t>
            </a:r>
            <a:r>
              <a:rPr lang="en-US" dirty="0">
                <a:solidFill>
                  <a:srgbClr val="FFFF00"/>
                </a:solidFill>
              </a:rPr>
              <a:t>;</a:t>
            </a:r>
            <a:endParaRPr lang="en-IN" dirty="0">
              <a:solidFill>
                <a:srgbClr val="FFFF00"/>
              </a:solidFill>
            </a:endParaRPr>
          </a:p>
        </p:txBody>
      </p:sp>
      <p:pic>
        <p:nvPicPr>
          <p:cNvPr id="4098" name="Picture 2" descr="Image result for total sales image">
            <a:extLst>
              <a:ext uri="{FF2B5EF4-FFF2-40B4-BE49-F238E27FC236}">
                <a16:creationId xmlns:a16="http://schemas.microsoft.com/office/drawing/2014/main" id="{4999370D-1E33-2B39-E1CA-12274ED46E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610" y="2584978"/>
            <a:ext cx="4348480" cy="3566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1841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34DE6B-7E6A-2DCA-47DC-0A5D6410467C}"/>
              </a:ext>
            </a:extLst>
          </p:cNvPr>
          <p:cNvSpPr>
            <a:spLocks noGrp="1"/>
          </p:cNvSpPr>
          <p:nvPr>
            <p:ph type="body" sz="quarter" idx="12"/>
          </p:nvPr>
        </p:nvSpPr>
        <p:spPr>
          <a:xfrm>
            <a:off x="2094707" y="944225"/>
            <a:ext cx="6388893" cy="843935"/>
          </a:xfrm>
          <a:solidFill>
            <a:schemeClr val="accent4">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en-US" b="1" dirty="0"/>
              <a:t>select platform, count(transactions) as </a:t>
            </a:r>
            <a:r>
              <a:rPr lang="en-US" b="1" dirty="0" err="1"/>
              <a:t>total_transaction</a:t>
            </a:r>
            <a:r>
              <a:rPr lang="en-US" b="1" dirty="0"/>
              <a:t> from </a:t>
            </a:r>
            <a:r>
              <a:rPr lang="en-US" b="1" dirty="0" err="1"/>
              <a:t>weekly_salesgroup</a:t>
            </a:r>
            <a:r>
              <a:rPr lang="en-US" b="1" dirty="0"/>
              <a:t> by platform;</a:t>
            </a:r>
            <a:endParaRPr lang="en-IN" b="1" dirty="0"/>
          </a:p>
        </p:txBody>
      </p:sp>
      <p:sp>
        <p:nvSpPr>
          <p:cNvPr id="3" name="Title 2">
            <a:extLst>
              <a:ext uri="{FF2B5EF4-FFF2-40B4-BE49-F238E27FC236}">
                <a16:creationId xmlns:a16="http://schemas.microsoft.com/office/drawing/2014/main" id="{6D92DD81-E2C3-AB88-A25A-7E7BACC5565D}"/>
              </a:ext>
            </a:extLst>
          </p:cNvPr>
          <p:cNvSpPr>
            <a:spLocks noGrp="1"/>
          </p:cNvSpPr>
          <p:nvPr>
            <p:ph type="title"/>
          </p:nvPr>
        </p:nvSpPr>
        <p:spPr>
          <a:xfrm>
            <a:off x="3933221" y="105807"/>
            <a:ext cx="3138139" cy="615553"/>
          </a:xfrm>
          <a:solidFill>
            <a:schemeClr val="bg1">
              <a:lumMod val="75000"/>
              <a:lumOff val="2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en-IN" dirty="0"/>
              <a:t>Insight:9</a:t>
            </a:r>
          </a:p>
        </p:txBody>
      </p:sp>
      <p:pic>
        <p:nvPicPr>
          <p:cNvPr id="5" name="Picture 4">
            <a:extLst>
              <a:ext uri="{FF2B5EF4-FFF2-40B4-BE49-F238E27FC236}">
                <a16:creationId xmlns:a16="http://schemas.microsoft.com/office/drawing/2014/main" id="{E7D3F296-F022-691A-CF8D-DB275322633B}"/>
              </a:ext>
            </a:extLst>
          </p:cNvPr>
          <p:cNvPicPr>
            <a:picLocks noChangeAspect="1"/>
          </p:cNvPicPr>
          <p:nvPr/>
        </p:nvPicPr>
        <p:blipFill>
          <a:blip r:embed="rId2"/>
          <a:stretch>
            <a:fillRect/>
          </a:stretch>
        </p:blipFill>
        <p:spPr>
          <a:xfrm>
            <a:off x="983985" y="2263068"/>
            <a:ext cx="10039312" cy="2725492"/>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126102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2B2B22-8E47-7F81-B24A-5A7C674D39A0}"/>
              </a:ext>
            </a:extLst>
          </p:cNvPr>
          <p:cNvSpPr>
            <a:spLocks noGrp="1"/>
          </p:cNvSpPr>
          <p:nvPr>
            <p:ph type="body" sz="quarter" idx="12"/>
          </p:nvPr>
        </p:nvSpPr>
        <p:spPr>
          <a:xfrm>
            <a:off x="162561" y="553999"/>
            <a:ext cx="11643359" cy="1417041"/>
          </a:xfrm>
          <a:solidFill>
            <a:srgbClr val="FFFF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en-US" dirty="0"/>
              <a:t> SELECT year(</a:t>
            </a:r>
            <a:r>
              <a:rPr lang="en-US" dirty="0" err="1"/>
              <a:t>week_date</a:t>
            </a:r>
            <a:r>
              <a:rPr lang="en-US" dirty="0"/>
              <a:t>)as </a:t>
            </a:r>
            <a:r>
              <a:rPr lang="en-US" dirty="0" err="1"/>
              <a:t>year,month</a:t>
            </a:r>
            <a:r>
              <a:rPr lang="en-US" dirty="0"/>
              <a:t>(</a:t>
            </a:r>
            <a:r>
              <a:rPr lang="en-US" dirty="0" err="1"/>
              <a:t>week_date</a:t>
            </a:r>
            <a:r>
              <a:rPr lang="en-US" dirty="0"/>
              <a:t>) as month,    (SUM(CASE WHEN platform = 'Retail' THEN sales ELSE 0 END) / SUM(sales)) * 100 AS </a:t>
            </a:r>
            <a:r>
              <a:rPr lang="en-US" dirty="0" err="1"/>
              <a:t>retail_percentage</a:t>
            </a:r>
            <a:r>
              <a:rPr lang="en-US" dirty="0"/>
              <a:t>,    (SUM(CASE WHEN platform = 'Shopify' THEN sales ELSE 0 END) / SUM(sales)) * 100 AS </a:t>
            </a:r>
            <a:r>
              <a:rPr lang="en-US" dirty="0" err="1"/>
              <a:t>shopify_percentageFROM</a:t>
            </a:r>
            <a:r>
              <a:rPr lang="en-US" dirty="0"/>
              <a:t> </a:t>
            </a:r>
            <a:r>
              <a:rPr lang="en-US" dirty="0" err="1"/>
              <a:t>weekly_sales</a:t>
            </a:r>
            <a:r>
              <a:rPr lang="en-US" dirty="0"/>
              <a:t> GROUP BY year(</a:t>
            </a:r>
            <a:r>
              <a:rPr lang="en-US" dirty="0" err="1"/>
              <a:t>week_date</a:t>
            </a:r>
            <a:r>
              <a:rPr lang="en-US" dirty="0"/>
              <a:t>) ,month(</a:t>
            </a:r>
            <a:r>
              <a:rPr lang="en-US" dirty="0" err="1"/>
              <a:t>week_date</a:t>
            </a:r>
            <a:r>
              <a:rPr lang="en-US" dirty="0"/>
              <a:t>) order by </a:t>
            </a:r>
            <a:r>
              <a:rPr lang="en-US" dirty="0" err="1"/>
              <a:t>year,month</a:t>
            </a:r>
            <a:r>
              <a:rPr lang="en-US" dirty="0"/>
              <a:t>;</a:t>
            </a:r>
            <a:endParaRPr lang="en-IN" dirty="0"/>
          </a:p>
        </p:txBody>
      </p:sp>
      <p:sp>
        <p:nvSpPr>
          <p:cNvPr id="3" name="Title 2">
            <a:extLst>
              <a:ext uri="{FF2B5EF4-FFF2-40B4-BE49-F238E27FC236}">
                <a16:creationId xmlns:a16="http://schemas.microsoft.com/office/drawing/2014/main" id="{C1A33FD7-0C0F-D4EA-9B99-243A191D3250}"/>
              </a:ext>
            </a:extLst>
          </p:cNvPr>
          <p:cNvSpPr>
            <a:spLocks noGrp="1"/>
          </p:cNvSpPr>
          <p:nvPr>
            <p:ph type="title"/>
          </p:nvPr>
        </p:nvSpPr>
        <p:spPr>
          <a:xfrm>
            <a:off x="4278661" y="-60352"/>
            <a:ext cx="3270219" cy="553998"/>
          </a:xfrm>
          <a:solidFill>
            <a:schemeClr val="accent4">
              <a:lumMod val="40000"/>
              <a:lumOff val="60000"/>
            </a:schemeClr>
          </a:solid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en-IN" sz="3600" dirty="0"/>
              <a:t>Insight:10</a:t>
            </a:r>
          </a:p>
        </p:txBody>
      </p:sp>
      <p:pic>
        <p:nvPicPr>
          <p:cNvPr id="5" name="Picture 4">
            <a:extLst>
              <a:ext uri="{FF2B5EF4-FFF2-40B4-BE49-F238E27FC236}">
                <a16:creationId xmlns:a16="http://schemas.microsoft.com/office/drawing/2014/main" id="{C8784B06-45AE-57EC-6AEA-A80466586A23}"/>
              </a:ext>
            </a:extLst>
          </p:cNvPr>
          <p:cNvPicPr>
            <a:picLocks noChangeAspect="1"/>
          </p:cNvPicPr>
          <p:nvPr/>
        </p:nvPicPr>
        <p:blipFill>
          <a:blip r:embed="rId2"/>
          <a:stretch>
            <a:fillRect/>
          </a:stretch>
        </p:blipFill>
        <p:spPr>
          <a:xfrm>
            <a:off x="3404901" y="2208867"/>
            <a:ext cx="7437765" cy="3673158"/>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04650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446560-B714-1E8A-2880-CFED27C13A29}"/>
              </a:ext>
            </a:extLst>
          </p:cNvPr>
          <p:cNvSpPr>
            <a:spLocks noGrp="1"/>
          </p:cNvSpPr>
          <p:nvPr>
            <p:ph type="body" sz="quarter" idx="12"/>
          </p:nvPr>
        </p:nvSpPr>
        <p:spPr>
          <a:xfrm>
            <a:off x="345441" y="738704"/>
            <a:ext cx="10007600" cy="307777"/>
          </a:xfr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0" tIns="0" rIns="0" bIns="0" rtlCol="0" anchor="b" anchorCtr="0">
            <a:spAutoFit/>
          </a:bodyPr>
          <a:lstStyle/>
          <a:p>
            <a:pPr defTabSz="932742">
              <a:lnSpc>
                <a:spcPct val="100000"/>
              </a:lnSpc>
              <a:spcBef>
                <a:spcPct val="0"/>
              </a:spcBef>
            </a:pPr>
            <a:r>
              <a:rPr lang="en-US" sz="2000" b="1" spc="-50" dirty="0">
                <a:ln w="3175">
                  <a:noFill/>
                </a:ln>
                <a:cs typeface="Segoe UI" pitchFamily="34" charset="0"/>
              </a:rPr>
              <a:t>What is the percentage of sales by demographic for each year in the dataset?</a:t>
            </a:r>
            <a:endParaRPr lang="en-IN" sz="2000" b="1" spc="-50" dirty="0">
              <a:ln w="3175">
                <a:noFill/>
              </a:ln>
              <a:cs typeface="Segoe UI" pitchFamily="34" charset="0"/>
            </a:endParaRPr>
          </a:p>
        </p:txBody>
      </p:sp>
      <p:sp>
        <p:nvSpPr>
          <p:cNvPr id="3" name="Title 2">
            <a:extLst>
              <a:ext uri="{FF2B5EF4-FFF2-40B4-BE49-F238E27FC236}">
                <a16:creationId xmlns:a16="http://schemas.microsoft.com/office/drawing/2014/main" id="{B5A7BA5A-9BC1-6385-8DD8-CCCC728FA2CF}"/>
              </a:ext>
            </a:extLst>
          </p:cNvPr>
          <p:cNvSpPr>
            <a:spLocks noGrp="1"/>
          </p:cNvSpPr>
          <p:nvPr>
            <p:ph type="title"/>
          </p:nvPr>
        </p:nvSpPr>
        <p:spPr>
          <a:xfrm>
            <a:off x="4085621" y="0"/>
            <a:ext cx="2792699" cy="553998"/>
          </a:xfrm>
          <a:solidFill>
            <a:srgbClr val="FFFF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en-IN" sz="3600" dirty="0"/>
              <a:t>Insight:11</a:t>
            </a:r>
          </a:p>
        </p:txBody>
      </p:sp>
      <p:pic>
        <p:nvPicPr>
          <p:cNvPr id="5" name="Picture 4">
            <a:extLst>
              <a:ext uri="{FF2B5EF4-FFF2-40B4-BE49-F238E27FC236}">
                <a16:creationId xmlns:a16="http://schemas.microsoft.com/office/drawing/2014/main" id="{22CCB26D-6D64-BE50-BA5E-963420E051AA}"/>
              </a:ext>
            </a:extLst>
          </p:cNvPr>
          <p:cNvPicPr>
            <a:picLocks noChangeAspect="1"/>
          </p:cNvPicPr>
          <p:nvPr/>
        </p:nvPicPr>
        <p:blipFill>
          <a:blip r:embed="rId2"/>
          <a:stretch>
            <a:fillRect/>
          </a:stretch>
        </p:blipFill>
        <p:spPr>
          <a:xfrm>
            <a:off x="4852415" y="1414068"/>
            <a:ext cx="7014465" cy="4296246"/>
          </a:xfrm>
          <a:prstGeom prst="rect">
            <a:avLst/>
          </a:prstGeom>
          <a:ln w="228600" cap="sq" cmpd="thickThin">
            <a:solidFill>
              <a:srgbClr val="000000"/>
            </a:solidFill>
            <a:prstDash val="solid"/>
            <a:miter lim="800000"/>
          </a:ln>
          <a:effectLst>
            <a:innerShdw blurRad="76200">
              <a:srgbClr val="000000"/>
            </a:innerShdw>
          </a:effectLst>
        </p:spPr>
      </p:pic>
      <p:sp>
        <p:nvSpPr>
          <p:cNvPr id="6" name="TextBox 5">
            <a:extLst>
              <a:ext uri="{FF2B5EF4-FFF2-40B4-BE49-F238E27FC236}">
                <a16:creationId xmlns:a16="http://schemas.microsoft.com/office/drawing/2014/main" id="{339D2A96-9BDE-F415-9F4B-182FB664343E}"/>
              </a:ext>
            </a:extLst>
          </p:cNvPr>
          <p:cNvSpPr txBox="1"/>
          <p:nvPr/>
        </p:nvSpPr>
        <p:spPr>
          <a:xfrm>
            <a:off x="152399" y="1310640"/>
            <a:ext cx="4141215" cy="2862322"/>
          </a:xfrm>
          <a:prstGeom prst="rect">
            <a:avLst/>
          </a:prstGeom>
          <a:solidFill>
            <a:srgbClr val="FFFF00"/>
          </a:solidFill>
          <a:ln>
            <a:solidFill>
              <a:schemeClr val="tx1"/>
            </a:solidFill>
          </a:ln>
        </p:spPr>
        <p:txBody>
          <a:bodyPr wrap="square" rtlCol="0">
            <a:spAutoFit/>
          </a:bodyPr>
          <a:lstStyle/>
          <a:p>
            <a:r>
              <a:rPr lang="en-US" dirty="0"/>
              <a:t>SELECT year(</a:t>
            </a:r>
            <a:r>
              <a:rPr lang="en-US" dirty="0" err="1"/>
              <a:t>week_date</a:t>
            </a:r>
            <a:r>
              <a:rPr lang="en-US" dirty="0"/>
              <a:t>) as </a:t>
            </a:r>
            <a:r>
              <a:rPr lang="en-US" dirty="0" err="1"/>
              <a:t>year,demographic,SUM</a:t>
            </a:r>
            <a:r>
              <a:rPr lang="en-US" dirty="0"/>
              <a:t>(sales)as </a:t>
            </a:r>
            <a:r>
              <a:rPr lang="en-US" dirty="0" err="1"/>
              <a:t>total_sales</a:t>
            </a:r>
            <a:r>
              <a:rPr lang="en-US" dirty="0"/>
              <a:t>,(SUM(sales) / SUM(SUM(sales))OVER (PARTITION BY year(</a:t>
            </a:r>
            <a:r>
              <a:rPr lang="en-US" dirty="0" err="1"/>
              <a:t>week_date</a:t>
            </a:r>
            <a:r>
              <a:rPr lang="en-US" dirty="0"/>
              <a:t>))) * 100 as </a:t>
            </a:r>
            <a:r>
              <a:rPr lang="en-US" dirty="0" err="1"/>
              <a:t>sales_percentage</a:t>
            </a:r>
            <a:r>
              <a:rPr lang="en-US" dirty="0"/>
              <a:t> FROM </a:t>
            </a:r>
            <a:r>
              <a:rPr lang="en-US" dirty="0" err="1"/>
              <a:t>weekly_salesGROUP</a:t>
            </a:r>
            <a:r>
              <a:rPr lang="en-US" dirty="0"/>
              <a:t> BY year(</a:t>
            </a:r>
            <a:r>
              <a:rPr lang="en-US" dirty="0" err="1"/>
              <a:t>week_date</a:t>
            </a:r>
            <a:r>
              <a:rPr lang="en-US" dirty="0"/>
              <a:t>), </a:t>
            </a:r>
            <a:r>
              <a:rPr lang="en-US" dirty="0" err="1"/>
              <a:t>demographicORDER</a:t>
            </a:r>
            <a:r>
              <a:rPr lang="en-US" dirty="0"/>
              <a:t> BY year(</a:t>
            </a:r>
            <a:r>
              <a:rPr lang="en-US" dirty="0" err="1"/>
              <a:t>week_date</a:t>
            </a:r>
            <a:r>
              <a:rPr lang="en-US" dirty="0"/>
              <a:t>), demographic; </a:t>
            </a:r>
            <a:endParaRPr lang="en-IN" dirty="0"/>
          </a:p>
        </p:txBody>
      </p:sp>
    </p:spTree>
    <p:extLst>
      <p:ext uri="{BB962C8B-B14F-4D97-AF65-F5344CB8AC3E}">
        <p14:creationId xmlns:p14="http://schemas.microsoft.com/office/powerpoint/2010/main" val="2142907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F4C4B5-1A54-DFAE-64FD-DE7E83CBC9AC}"/>
              </a:ext>
            </a:extLst>
          </p:cNvPr>
          <p:cNvSpPr>
            <a:spLocks noGrp="1"/>
          </p:cNvSpPr>
          <p:nvPr>
            <p:ph type="body" sz="quarter" idx="12"/>
          </p:nvPr>
        </p:nvSpPr>
        <p:spPr>
          <a:xfrm>
            <a:off x="408147" y="751185"/>
            <a:ext cx="8878093" cy="427375"/>
          </a:xfrm>
          <a:solidFill>
            <a:schemeClr val="bg2"/>
          </a:solid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algn="l"/>
            <a:r>
              <a:rPr lang="en-US" sz="2000" b="1" dirty="0"/>
              <a:t>Find the day of the week with the highest total sales._____</a:t>
            </a:r>
            <a:endParaRPr lang="en-IN" sz="2000" b="1" dirty="0"/>
          </a:p>
        </p:txBody>
      </p:sp>
      <p:sp>
        <p:nvSpPr>
          <p:cNvPr id="3" name="Title 2">
            <a:extLst>
              <a:ext uri="{FF2B5EF4-FFF2-40B4-BE49-F238E27FC236}">
                <a16:creationId xmlns:a16="http://schemas.microsoft.com/office/drawing/2014/main" id="{D39AD746-E886-6685-292D-447A072510D3}"/>
              </a:ext>
            </a:extLst>
          </p:cNvPr>
          <p:cNvSpPr>
            <a:spLocks noGrp="1"/>
          </p:cNvSpPr>
          <p:nvPr>
            <p:ph type="title"/>
          </p:nvPr>
        </p:nvSpPr>
        <p:spPr>
          <a:xfrm>
            <a:off x="4034821" y="75923"/>
            <a:ext cx="3473419" cy="553998"/>
          </a:xfrm>
          <a:solidFill>
            <a:srgbClr val="FFFF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en-IN" sz="3600" dirty="0"/>
              <a:t>Insight:12</a:t>
            </a:r>
          </a:p>
        </p:txBody>
      </p:sp>
      <p:sp>
        <p:nvSpPr>
          <p:cNvPr id="4" name="TextBox 3">
            <a:extLst>
              <a:ext uri="{FF2B5EF4-FFF2-40B4-BE49-F238E27FC236}">
                <a16:creationId xmlns:a16="http://schemas.microsoft.com/office/drawing/2014/main" id="{B7CA6279-AA0B-D983-DA82-6B31585E3CEF}"/>
              </a:ext>
            </a:extLst>
          </p:cNvPr>
          <p:cNvSpPr txBox="1"/>
          <p:nvPr/>
        </p:nvSpPr>
        <p:spPr>
          <a:xfrm>
            <a:off x="1554480" y="1299824"/>
            <a:ext cx="8290560" cy="646331"/>
          </a:xfrm>
          <a:prstGeom prst="rect">
            <a:avLst/>
          </a:prstGeom>
          <a:solidFill>
            <a:srgbClr val="F69000"/>
          </a:solid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r>
              <a:rPr lang="en-US" dirty="0"/>
              <a:t> select day(</a:t>
            </a:r>
            <a:r>
              <a:rPr lang="en-US" dirty="0" err="1"/>
              <a:t>week_date</a:t>
            </a:r>
            <a:r>
              <a:rPr lang="en-US" dirty="0"/>
              <a:t>) as </a:t>
            </a:r>
            <a:r>
              <a:rPr lang="en-US" dirty="0" err="1"/>
              <a:t>Day,sum</a:t>
            </a:r>
            <a:r>
              <a:rPr lang="en-US" dirty="0"/>
              <a:t>(sales) as </a:t>
            </a:r>
            <a:r>
              <a:rPr lang="en-US" dirty="0" err="1"/>
              <a:t>Total_sales</a:t>
            </a:r>
            <a:r>
              <a:rPr lang="en-US" dirty="0"/>
              <a:t> from </a:t>
            </a:r>
            <a:r>
              <a:rPr lang="en-US" dirty="0" err="1"/>
              <a:t>weekly_sales</a:t>
            </a:r>
            <a:r>
              <a:rPr lang="en-US" dirty="0"/>
              <a:t> group by day(</a:t>
            </a:r>
            <a:r>
              <a:rPr lang="en-US" dirty="0" err="1"/>
              <a:t>week_date</a:t>
            </a:r>
            <a:r>
              <a:rPr lang="en-US" dirty="0"/>
              <a:t>),sales      order by day(</a:t>
            </a:r>
            <a:r>
              <a:rPr lang="en-US" dirty="0" err="1"/>
              <a:t>week_date</a:t>
            </a:r>
            <a:r>
              <a:rPr lang="en-US" dirty="0"/>
              <a:t>),sales desc limit 1</a:t>
            </a:r>
            <a:endParaRPr lang="en-IN" dirty="0"/>
          </a:p>
        </p:txBody>
      </p:sp>
      <p:pic>
        <p:nvPicPr>
          <p:cNvPr id="6" name="Picture 5">
            <a:extLst>
              <a:ext uri="{FF2B5EF4-FFF2-40B4-BE49-F238E27FC236}">
                <a16:creationId xmlns:a16="http://schemas.microsoft.com/office/drawing/2014/main" id="{D5A61F26-5E59-C5F7-D017-73565A746A74}"/>
              </a:ext>
            </a:extLst>
          </p:cNvPr>
          <p:cNvPicPr>
            <a:picLocks noChangeAspect="1"/>
          </p:cNvPicPr>
          <p:nvPr/>
        </p:nvPicPr>
        <p:blipFill>
          <a:blip r:embed="rId2"/>
          <a:stretch>
            <a:fillRect/>
          </a:stretch>
        </p:blipFill>
        <p:spPr>
          <a:xfrm>
            <a:off x="1784003" y="2356163"/>
            <a:ext cx="9828877" cy="2145674"/>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019159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8E7E24-B7D8-C8BE-D002-440BECABEF83}"/>
              </a:ext>
            </a:extLst>
          </p:cNvPr>
          <p:cNvSpPr>
            <a:spLocks noGrp="1"/>
          </p:cNvSpPr>
          <p:nvPr>
            <p:ph type="body" sz="quarter" idx="12"/>
          </p:nvPr>
        </p:nvSpPr>
        <p:spPr>
          <a:xfrm>
            <a:off x="1200627" y="781665"/>
            <a:ext cx="7110253" cy="437535"/>
          </a:xfrm>
          <a:solidFill>
            <a:schemeClr val="accent1">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en-US" b="1" dirty="0"/>
              <a:t>Compare the total sales for Retail and Shopify for each year::</a:t>
            </a:r>
            <a:endParaRPr lang="en-IN" b="1" dirty="0"/>
          </a:p>
        </p:txBody>
      </p:sp>
      <p:sp>
        <p:nvSpPr>
          <p:cNvPr id="3" name="Title 2">
            <a:extLst>
              <a:ext uri="{FF2B5EF4-FFF2-40B4-BE49-F238E27FC236}">
                <a16:creationId xmlns:a16="http://schemas.microsoft.com/office/drawing/2014/main" id="{9975646A-ABA4-B3CE-F155-BEB906DEBF1C}"/>
              </a:ext>
            </a:extLst>
          </p:cNvPr>
          <p:cNvSpPr>
            <a:spLocks noGrp="1"/>
          </p:cNvSpPr>
          <p:nvPr>
            <p:ph type="title"/>
          </p:nvPr>
        </p:nvSpPr>
        <p:spPr>
          <a:xfrm>
            <a:off x="4248181" y="96242"/>
            <a:ext cx="3168619" cy="553998"/>
          </a:xfr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en-IN" sz="3600" dirty="0"/>
              <a:t>Insight:13</a:t>
            </a:r>
          </a:p>
        </p:txBody>
      </p:sp>
      <p:sp>
        <p:nvSpPr>
          <p:cNvPr id="4" name="TextBox 3">
            <a:extLst>
              <a:ext uri="{FF2B5EF4-FFF2-40B4-BE49-F238E27FC236}">
                <a16:creationId xmlns:a16="http://schemas.microsoft.com/office/drawing/2014/main" id="{E87D2BBD-26AB-D0E5-5894-45D9F076DDA7}"/>
              </a:ext>
            </a:extLst>
          </p:cNvPr>
          <p:cNvSpPr txBox="1"/>
          <p:nvPr/>
        </p:nvSpPr>
        <p:spPr>
          <a:xfrm>
            <a:off x="1906523" y="1350625"/>
            <a:ext cx="7851933" cy="646331"/>
          </a:xfrm>
          <a:prstGeom prst="rect">
            <a:avLst/>
          </a:prstGeom>
          <a:solidFill>
            <a:schemeClr val="bg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r>
              <a:rPr lang="en-US" b="1" dirty="0"/>
              <a:t>select year(</a:t>
            </a:r>
            <a:r>
              <a:rPr lang="en-US" b="1" dirty="0" err="1"/>
              <a:t>week_date</a:t>
            </a:r>
            <a:r>
              <a:rPr lang="en-US" b="1" dirty="0"/>
              <a:t>)as </a:t>
            </a:r>
            <a:r>
              <a:rPr lang="en-US" b="1" dirty="0" err="1"/>
              <a:t>year,platform,sum</a:t>
            </a:r>
            <a:r>
              <a:rPr lang="en-US" b="1" dirty="0"/>
              <a:t>(sales)as </a:t>
            </a:r>
            <a:r>
              <a:rPr lang="en-US" b="1" dirty="0" err="1"/>
              <a:t>total_sales</a:t>
            </a:r>
            <a:r>
              <a:rPr lang="en-US" b="1" dirty="0"/>
              <a:t>   from </a:t>
            </a:r>
            <a:r>
              <a:rPr lang="en-US" b="1" dirty="0" err="1"/>
              <a:t>weekly_sales</a:t>
            </a:r>
            <a:r>
              <a:rPr lang="en-US" b="1" dirty="0"/>
              <a:t> group by </a:t>
            </a:r>
            <a:r>
              <a:rPr lang="en-US" b="1" dirty="0" err="1"/>
              <a:t>platform,year</a:t>
            </a:r>
            <a:r>
              <a:rPr lang="en-US" b="1" dirty="0"/>
              <a:t>(</a:t>
            </a:r>
            <a:r>
              <a:rPr lang="en-US" b="1" dirty="0" err="1"/>
              <a:t>week_date</a:t>
            </a:r>
            <a:r>
              <a:rPr lang="en-US" b="1" dirty="0"/>
              <a:t>);</a:t>
            </a:r>
            <a:endParaRPr lang="en-IN" b="1" dirty="0"/>
          </a:p>
        </p:txBody>
      </p:sp>
      <p:pic>
        <p:nvPicPr>
          <p:cNvPr id="6" name="Picture 5">
            <a:extLst>
              <a:ext uri="{FF2B5EF4-FFF2-40B4-BE49-F238E27FC236}">
                <a16:creationId xmlns:a16="http://schemas.microsoft.com/office/drawing/2014/main" id="{152BB311-CA8B-B2C7-1D8D-55B26E2C605E}"/>
              </a:ext>
            </a:extLst>
          </p:cNvPr>
          <p:cNvPicPr>
            <a:picLocks noChangeAspect="1"/>
          </p:cNvPicPr>
          <p:nvPr/>
        </p:nvPicPr>
        <p:blipFill>
          <a:blip r:embed="rId2"/>
          <a:stretch>
            <a:fillRect/>
          </a:stretch>
        </p:blipFill>
        <p:spPr>
          <a:xfrm>
            <a:off x="2741065" y="2351902"/>
            <a:ext cx="6709870" cy="3350256"/>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2917602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524A06-3A58-8ECB-61D2-3C4E88C3D0EE}"/>
              </a:ext>
            </a:extLst>
          </p:cNvPr>
          <p:cNvSpPr>
            <a:spLocks noGrp="1"/>
          </p:cNvSpPr>
          <p:nvPr>
            <p:ph type="body" sz="quarter" idx="12"/>
          </p:nvPr>
        </p:nvSpPr>
        <p:spPr>
          <a:xfrm>
            <a:off x="1844913" y="669905"/>
            <a:ext cx="8502173" cy="574461"/>
          </a:xfrm>
          <a:solidFill>
            <a:schemeClr val="accent1">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en-US" dirty="0"/>
              <a:t>________Identify the top N (e.g., 5) region based on total sales.</a:t>
            </a:r>
            <a:endParaRPr lang="en-IN" dirty="0"/>
          </a:p>
        </p:txBody>
      </p:sp>
      <p:sp>
        <p:nvSpPr>
          <p:cNvPr id="3" name="Title 2">
            <a:extLst>
              <a:ext uri="{FF2B5EF4-FFF2-40B4-BE49-F238E27FC236}">
                <a16:creationId xmlns:a16="http://schemas.microsoft.com/office/drawing/2014/main" id="{970C7AC0-2E0E-0252-F324-8D6E0B0F33D9}"/>
              </a:ext>
            </a:extLst>
          </p:cNvPr>
          <p:cNvSpPr>
            <a:spLocks noGrp="1"/>
          </p:cNvSpPr>
          <p:nvPr>
            <p:ph type="title"/>
          </p:nvPr>
        </p:nvSpPr>
        <p:spPr>
          <a:xfrm>
            <a:off x="4735861" y="0"/>
            <a:ext cx="3036539" cy="574461"/>
          </a:xfrm>
          <a:solidFill>
            <a:schemeClr val="bg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en-IN" sz="3600" dirty="0"/>
              <a:t>Insight:14</a:t>
            </a:r>
          </a:p>
        </p:txBody>
      </p:sp>
      <p:sp>
        <p:nvSpPr>
          <p:cNvPr id="4" name="TextBox 3">
            <a:extLst>
              <a:ext uri="{FF2B5EF4-FFF2-40B4-BE49-F238E27FC236}">
                <a16:creationId xmlns:a16="http://schemas.microsoft.com/office/drawing/2014/main" id="{8323B918-EDBF-2480-C7E8-04D5007C057E}"/>
              </a:ext>
            </a:extLst>
          </p:cNvPr>
          <p:cNvSpPr txBox="1"/>
          <p:nvPr/>
        </p:nvSpPr>
        <p:spPr>
          <a:xfrm>
            <a:off x="2769473" y="1346061"/>
            <a:ext cx="7380367" cy="646331"/>
          </a:xfrm>
          <a:prstGeom prst="rect">
            <a:avLst/>
          </a:prstGeom>
          <a:solidFill>
            <a:schemeClr val="accent3">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r>
              <a:rPr lang="en-US" dirty="0"/>
              <a:t>select </a:t>
            </a:r>
            <a:r>
              <a:rPr lang="en-US" dirty="0" err="1"/>
              <a:t>region,sum</a:t>
            </a:r>
            <a:r>
              <a:rPr lang="en-US" dirty="0"/>
              <a:t>(sales) as </a:t>
            </a:r>
            <a:r>
              <a:rPr lang="en-US" dirty="0" err="1"/>
              <a:t>total_sales</a:t>
            </a:r>
            <a:r>
              <a:rPr lang="en-US" dirty="0"/>
              <a:t> from </a:t>
            </a:r>
            <a:r>
              <a:rPr lang="en-US" dirty="0" err="1"/>
              <a:t>weekly_sales</a:t>
            </a:r>
            <a:r>
              <a:rPr lang="en-US" dirty="0"/>
              <a:t> group by region order by </a:t>
            </a:r>
            <a:r>
              <a:rPr lang="en-US" dirty="0" err="1"/>
              <a:t>total_sales</a:t>
            </a:r>
            <a:r>
              <a:rPr lang="en-US" dirty="0"/>
              <a:t> desc limit 5;</a:t>
            </a:r>
            <a:endParaRPr lang="en-IN" dirty="0"/>
          </a:p>
        </p:txBody>
      </p:sp>
      <p:pic>
        <p:nvPicPr>
          <p:cNvPr id="10" name="Picture 9">
            <a:extLst>
              <a:ext uri="{FF2B5EF4-FFF2-40B4-BE49-F238E27FC236}">
                <a16:creationId xmlns:a16="http://schemas.microsoft.com/office/drawing/2014/main" id="{ED79916A-C976-525C-7068-8FF2E48178E0}"/>
              </a:ext>
            </a:extLst>
          </p:cNvPr>
          <p:cNvPicPr>
            <a:picLocks noChangeAspect="1"/>
          </p:cNvPicPr>
          <p:nvPr/>
        </p:nvPicPr>
        <p:blipFill>
          <a:blip r:embed="rId2"/>
          <a:stretch>
            <a:fillRect/>
          </a:stretch>
        </p:blipFill>
        <p:spPr>
          <a:xfrm>
            <a:off x="2235073" y="2420660"/>
            <a:ext cx="8112013" cy="3091279"/>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517994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p:txBody>
          <a:bodyPr vert="horz" lIns="91440" tIns="45720" rIns="91440" bIns="45720" rtlCol="0" anchor="t">
            <a:normAutofit/>
          </a:bodyPr>
          <a:lstStyle/>
          <a:p>
            <a:pPr marL="0" lvl="1" indent="0">
              <a:buNone/>
            </a:pPr>
            <a:r>
              <a:rPr lang="en-US" b="1" i="0" dirty="0">
                <a:solidFill>
                  <a:schemeClr val="bg2">
                    <a:lumMod val="10000"/>
                  </a:schemeClr>
                </a:solidFill>
                <a:effectLst/>
                <a:latin typeface="Söhne"/>
              </a:rPr>
              <a:t>"Welcome to the World of Data Insights! In today's presentation, we embark on a journey through the fascinating realm of weekly sales analysis powered by SQL. As businesses strive for agility and informed decision-making, we delve into how leveraging structured query language has uncovered valuable patterns and trends within our weekly sales data. Get ready to witness the transformation of raw numbers into actionable insights that drive strategic decision-making."</a:t>
            </a:r>
            <a:endParaRPr lang="en-US" b="1" dirty="0">
              <a:solidFill>
                <a:schemeClr val="bg2">
                  <a:lumMod val="10000"/>
                </a:schemeClr>
              </a:solidFill>
            </a:endParaRPr>
          </a:p>
        </p:txBody>
      </p:sp>
      <p:sp>
        <p:nvSpPr>
          <p:cNvPr id="11" name="Title 10">
            <a:extLst>
              <a:ext uri="{FF2B5EF4-FFF2-40B4-BE49-F238E27FC236}">
                <a16:creationId xmlns:a16="http://schemas.microsoft.com/office/drawing/2014/main" id="{0A302849-2A9A-47A4-A0EB-5A3FA8BE70DB}"/>
              </a:ext>
            </a:extLst>
          </p:cNvPr>
          <p:cNvSpPr>
            <a:spLocks noGrp="1"/>
          </p:cNvSpPr>
          <p:nvPr>
            <p:ph type="title"/>
          </p:nvPr>
        </p:nvSpPr>
        <p:spPr>
          <a:xfrm>
            <a:off x="762000" y="715961"/>
            <a:ext cx="4074160" cy="645479"/>
          </a:xfrm>
          <a:solidFill>
            <a:schemeClr val="accent1">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en-US" b="1" i="1" u="sng" spc="-300" dirty="0">
                <a:effectLst>
                  <a:outerShdw blurRad="38100" dist="38100" dir="2700000" algn="tl">
                    <a:srgbClr val="000000">
                      <a:alpha val="43137"/>
                    </a:srgbClr>
                  </a:outerShdw>
                </a:effectLst>
              </a:rPr>
              <a:t>Introduction:::</a:t>
            </a:r>
          </a:p>
        </p:txBody>
      </p:sp>
    </p:spTree>
    <p:extLst>
      <p:ext uri="{BB962C8B-B14F-4D97-AF65-F5344CB8AC3E}">
        <p14:creationId xmlns:p14="http://schemas.microsoft.com/office/powerpoint/2010/main" val="395190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B01C05-3487-DE0A-A68B-C723305F2E5E}"/>
              </a:ext>
            </a:extLst>
          </p:cNvPr>
          <p:cNvSpPr>
            <a:spLocks noGrp="1"/>
          </p:cNvSpPr>
          <p:nvPr>
            <p:ph type="body" sz="quarter" idx="12"/>
          </p:nvPr>
        </p:nvSpPr>
        <p:spPr>
          <a:xfrm>
            <a:off x="1789907" y="720706"/>
            <a:ext cx="8410733" cy="483616"/>
          </a:xfr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en-US" b="1" dirty="0"/>
              <a:t> ________Identify the customer, considering all their transactions._________</a:t>
            </a:r>
            <a:endParaRPr lang="en-IN" b="1" dirty="0"/>
          </a:p>
        </p:txBody>
      </p:sp>
      <p:sp>
        <p:nvSpPr>
          <p:cNvPr id="3" name="Title 2">
            <a:extLst>
              <a:ext uri="{FF2B5EF4-FFF2-40B4-BE49-F238E27FC236}">
                <a16:creationId xmlns:a16="http://schemas.microsoft.com/office/drawing/2014/main" id="{3686BA27-680E-38A2-0ACD-A6557FAB5B4D}"/>
              </a:ext>
            </a:extLst>
          </p:cNvPr>
          <p:cNvSpPr>
            <a:spLocks noGrp="1"/>
          </p:cNvSpPr>
          <p:nvPr>
            <p:ph type="title"/>
          </p:nvPr>
        </p:nvSpPr>
        <p:spPr>
          <a:xfrm>
            <a:off x="4481861" y="75185"/>
            <a:ext cx="3016219" cy="483616"/>
          </a:xfrm>
          <a:solidFill>
            <a:schemeClr val="accent3">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en-IN" dirty="0"/>
              <a:t>Insight:15</a:t>
            </a:r>
          </a:p>
        </p:txBody>
      </p:sp>
      <p:sp>
        <p:nvSpPr>
          <p:cNvPr id="4" name="TextBox 3">
            <a:extLst>
              <a:ext uri="{FF2B5EF4-FFF2-40B4-BE49-F238E27FC236}">
                <a16:creationId xmlns:a16="http://schemas.microsoft.com/office/drawing/2014/main" id="{BF62977A-94D8-1102-F232-617F670DE4D6}"/>
              </a:ext>
            </a:extLst>
          </p:cNvPr>
          <p:cNvSpPr txBox="1"/>
          <p:nvPr/>
        </p:nvSpPr>
        <p:spPr>
          <a:xfrm>
            <a:off x="1712610" y="1366227"/>
            <a:ext cx="8554720" cy="646331"/>
          </a:xfrm>
          <a:prstGeom prst="rect">
            <a:avLst/>
          </a:prstGeom>
          <a:solidFill>
            <a:schemeClr val="accent5">
              <a:lumMod val="40000"/>
              <a:lumOff val="60000"/>
            </a:schemeClr>
          </a:solidFill>
          <a:ln>
            <a:solidFill>
              <a:schemeClr val="tx1"/>
            </a:solidFill>
          </a:ln>
        </p:spPr>
        <p:txBody>
          <a:bodyPr wrap="square" rtlCol="0">
            <a:spAutoFit/>
          </a:bodyPr>
          <a:lstStyle/>
          <a:p>
            <a:r>
              <a:rPr lang="en-US"/>
              <a:t>select customer_type,sum(transactions) as Total_transactions from weekly_sales group by customer_type order by Total_transactions desc;</a:t>
            </a:r>
            <a:endParaRPr lang="en-IN" dirty="0"/>
          </a:p>
        </p:txBody>
      </p:sp>
      <p:pic>
        <p:nvPicPr>
          <p:cNvPr id="6" name="Picture 5">
            <a:extLst>
              <a:ext uri="{FF2B5EF4-FFF2-40B4-BE49-F238E27FC236}">
                <a16:creationId xmlns:a16="http://schemas.microsoft.com/office/drawing/2014/main" id="{55B6FF3B-5F03-D9BC-874F-2AA5722962CD}"/>
              </a:ext>
            </a:extLst>
          </p:cNvPr>
          <p:cNvPicPr>
            <a:picLocks noChangeAspect="1"/>
          </p:cNvPicPr>
          <p:nvPr/>
        </p:nvPicPr>
        <p:blipFill>
          <a:blip r:embed="rId2"/>
          <a:stretch>
            <a:fillRect/>
          </a:stretch>
        </p:blipFill>
        <p:spPr>
          <a:xfrm>
            <a:off x="1712610" y="2174463"/>
            <a:ext cx="8829304" cy="27260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608645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1291621" y="115824"/>
            <a:ext cx="9141397" cy="615553"/>
          </a:xfrm>
          <a:solidFill>
            <a:schemeClr val="accent5">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pPr algn="ctr"/>
            <a:r>
              <a:rPr lang="en-US" sz="4000" b="1" dirty="0">
                <a:solidFill>
                  <a:schemeClr val="tx1"/>
                </a:solidFill>
              </a:rPr>
              <a:t>Conclusion</a:t>
            </a:r>
            <a:endParaRPr lang="en-US" b="1" dirty="0">
              <a:solidFill>
                <a:schemeClr val="tx1"/>
              </a:solidFill>
            </a:endParaRPr>
          </a:p>
        </p:txBody>
      </p:sp>
      <p:sp>
        <p:nvSpPr>
          <p:cNvPr id="12" name="Rectangle 9">
            <a:extLst>
              <a:ext uri="{FF2B5EF4-FFF2-40B4-BE49-F238E27FC236}">
                <a16:creationId xmlns:a16="http://schemas.microsoft.com/office/drawing/2014/main" id="{589D099B-42A8-7456-72E1-6D9084EE2663}"/>
              </a:ext>
            </a:extLst>
          </p:cNvPr>
          <p:cNvSpPr>
            <a:spLocks noChangeArrowheads="1"/>
          </p:cNvSpPr>
          <p:nvPr/>
        </p:nvSpPr>
        <p:spPr bwMode="auto">
          <a:xfrm>
            <a:off x="762000" y="1338084"/>
            <a:ext cx="9956800" cy="2831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Söhne"/>
              </a:rPr>
              <a:t>As we conclude our journey through the labyrinth of weekly sales data, the impact of our SQL-driven analysis becomes crystal clear. We've not only examined the numbers but also unearthed meaningful insights that hold the potential to shape our business strategy. The story told by the data is more than just statistical; it's a guide for informed decision-making. SQL, our tool of choice, has proven to be the key that unlocks a treasure trove of knowledge. As we reflect on the insights gained, we envision a future where data continues to guide and propel our business forward. where data isn't just numbers – it's the heartbeat of informed choices and strategic success."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0">
            <a:extLst>
              <a:ext uri="{FF2B5EF4-FFF2-40B4-BE49-F238E27FC236}">
                <a16:creationId xmlns:a16="http://schemas.microsoft.com/office/drawing/2014/main" id="{110F4964-B758-B47B-4C78-3F0A30F6AEE4}"/>
              </a:ext>
            </a:extLst>
          </p:cNvPr>
          <p:cNvSpPr>
            <a:spLocks noChangeArrowheads="1"/>
          </p:cNvSpPr>
          <p:nvPr/>
        </p:nvSpPr>
        <p:spPr bwMode="auto">
          <a:xfrm>
            <a:off x="0" y="0"/>
            <a:ext cx="37655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24489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descr="Thank You Pictures, Images, Graphics - Page 4">
            <a:extLst>
              <a:ext uri="{FF2B5EF4-FFF2-40B4-BE49-F238E27FC236}">
                <a16:creationId xmlns:a16="http://schemas.microsoft.com/office/drawing/2014/main" id="{2C87895C-410E-5B3B-6C72-0CC17F8C304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TextBox 6">
            <a:extLst>
              <a:ext uri="{FF2B5EF4-FFF2-40B4-BE49-F238E27FC236}">
                <a16:creationId xmlns:a16="http://schemas.microsoft.com/office/drawing/2014/main" id="{C6BC49AC-48CB-4700-355E-8106ECEE7D92}"/>
              </a:ext>
            </a:extLst>
          </p:cNvPr>
          <p:cNvSpPr txBox="1"/>
          <p:nvPr/>
        </p:nvSpPr>
        <p:spPr>
          <a:xfrm>
            <a:off x="3180080" y="3850640"/>
            <a:ext cx="2113280" cy="1290320"/>
          </a:xfrm>
          <a:prstGeom prst="rect">
            <a:avLst/>
          </a:prstGeom>
          <a:noFill/>
        </p:spPr>
        <p:txBody>
          <a:bodyPr wrap="square" rtlCol="0">
            <a:spAutoFit/>
          </a:bodyPr>
          <a:lstStyle/>
          <a:p>
            <a:endParaRPr lang="en-IN" dirty="0"/>
          </a:p>
        </p:txBody>
      </p:sp>
      <p:pic>
        <p:nvPicPr>
          <p:cNvPr id="7180" name="Picture 12" descr="30+ Thank You Images For Powerpoint Presentation Hd Pictures - POSITIVE ...">
            <a:extLst>
              <a:ext uri="{FF2B5EF4-FFF2-40B4-BE49-F238E27FC236}">
                <a16:creationId xmlns:a16="http://schemas.microsoft.com/office/drawing/2014/main" id="{3774701F-3273-CB50-7919-28264048FC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1594116" cy="652169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D4CF306-847A-7000-E76E-AA86E353247B}"/>
              </a:ext>
            </a:extLst>
          </p:cNvPr>
          <p:cNvSpPr txBox="1"/>
          <p:nvPr/>
        </p:nvSpPr>
        <p:spPr>
          <a:xfrm flipH="1">
            <a:off x="676565" y="4084320"/>
            <a:ext cx="5007029" cy="1785104"/>
          </a:xfrm>
          <a:prstGeom prst="rect">
            <a:avLst/>
          </a:prstGeom>
          <a:noFill/>
        </p:spPr>
        <p:txBody>
          <a:bodyPr wrap="square" rtlCol="0">
            <a:spAutoFit/>
          </a:bodyPr>
          <a:lstStyle/>
          <a:p>
            <a:r>
              <a:rPr lang="en-IN" sz="2000" dirty="0">
                <a:solidFill>
                  <a:schemeClr val="bg1">
                    <a:lumMod val="95000"/>
                    <a:lumOff val="5000"/>
                  </a:schemeClr>
                </a:solidFill>
                <a:effectLst>
                  <a:outerShdw blurRad="38100" dist="38100" dir="2700000" algn="tl">
                    <a:srgbClr val="000000">
                      <a:alpha val="43137"/>
                    </a:srgbClr>
                  </a:outerShdw>
                </a:effectLst>
              </a:rPr>
              <a:t>Regards,</a:t>
            </a:r>
          </a:p>
          <a:p>
            <a:r>
              <a:rPr lang="en-IN" sz="1800" dirty="0">
                <a:solidFill>
                  <a:schemeClr val="bg1">
                    <a:lumMod val="95000"/>
                    <a:lumOff val="5000"/>
                  </a:schemeClr>
                </a:solidFill>
                <a:effectLst>
                  <a:outerShdw blurRad="38100" dist="38100" dir="2700000" algn="tl">
                    <a:srgbClr val="000000">
                      <a:alpha val="43137"/>
                    </a:srgbClr>
                  </a:outerShdw>
                </a:effectLst>
              </a:rPr>
              <a:t>Ankit Gangwar</a:t>
            </a:r>
          </a:p>
          <a:p>
            <a:r>
              <a:rPr lang="en-IN" sz="1800" dirty="0">
                <a:solidFill>
                  <a:schemeClr val="bg1">
                    <a:lumMod val="95000"/>
                    <a:lumOff val="5000"/>
                  </a:schemeClr>
                </a:solidFill>
                <a:effectLst>
                  <a:outerShdw blurRad="38100" dist="38100" dir="2700000" algn="tl">
                    <a:srgbClr val="000000">
                      <a:alpha val="43137"/>
                    </a:srgbClr>
                  </a:outerShdw>
                </a:effectLst>
                <a:hlinkClick r:id="rId3">
                  <a:extLst>
                    <a:ext uri="{A12FA001-AC4F-418D-AE19-62706E023703}">
                      <ahyp:hlinkClr xmlns:ahyp="http://schemas.microsoft.com/office/drawing/2018/hyperlinkcolor" val="tx"/>
                    </a:ext>
                  </a:extLst>
                </a:hlinkClick>
              </a:rPr>
              <a:t>Email</a:t>
            </a:r>
            <a:endParaRPr lang="en-IN" sz="1800" dirty="0">
              <a:solidFill>
                <a:schemeClr val="bg1">
                  <a:lumMod val="95000"/>
                  <a:lumOff val="5000"/>
                </a:schemeClr>
              </a:solidFill>
              <a:effectLst>
                <a:outerShdw blurRad="38100" dist="38100" dir="2700000" algn="tl">
                  <a:srgbClr val="000000">
                    <a:alpha val="43137"/>
                  </a:srgbClr>
                </a:outerShdw>
              </a:effectLst>
            </a:endParaRPr>
          </a:p>
          <a:p>
            <a:r>
              <a:rPr lang="en-IN" sz="1800" dirty="0" err="1">
                <a:solidFill>
                  <a:schemeClr val="bg1">
                    <a:lumMod val="95000"/>
                    <a:lumOff val="5000"/>
                  </a:schemeClr>
                </a:solidFill>
                <a:effectLst>
                  <a:outerShdw blurRad="38100" dist="38100" dir="2700000" algn="tl">
                    <a:srgbClr val="000000">
                      <a:alpha val="43137"/>
                    </a:srgbClr>
                  </a:outerShdw>
                </a:effectLst>
                <a:hlinkClick r:id="rId4">
                  <a:extLst>
                    <a:ext uri="{A12FA001-AC4F-418D-AE19-62706E023703}">
                      <ahyp:hlinkClr xmlns:ahyp="http://schemas.microsoft.com/office/drawing/2018/hyperlinkcolor" val="tx"/>
                    </a:ext>
                  </a:extLst>
                </a:hlinkClick>
              </a:rPr>
              <a:t>Github</a:t>
            </a:r>
            <a:endParaRPr lang="en-IN" sz="1800" dirty="0">
              <a:solidFill>
                <a:schemeClr val="bg1">
                  <a:lumMod val="95000"/>
                  <a:lumOff val="5000"/>
                </a:schemeClr>
              </a:solidFill>
              <a:effectLst>
                <a:outerShdw blurRad="38100" dist="38100" dir="2700000" algn="tl">
                  <a:srgbClr val="000000">
                    <a:alpha val="43137"/>
                  </a:srgbClr>
                </a:outerShdw>
              </a:effectLst>
            </a:endParaRPr>
          </a:p>
          <a:p>
            <a:r>
              <a:rPr lang="en-IN" sz="1800" dirty="0">
                <a:solidFill>
                  <a:schemeClr val="bg1">
                    <a:lumMod val="95000"/>
                    <a:lumOff val="5000"/>
                  </a:schemeClr>
                </a:solidFill>
                <a:effectLst>
                  <a:outerShdw blurRad="38100" dist="38100" dir="2700000" algn="tl">
                    <a:srgbClr val="000000">
                      <a:alpha val="43137"/>
                    </a:srgbClr>
                  </a:outerShdw>
                </a:effectLst>
                <a:hlinkClick r:id="rId5">
                  <a:extLst>
                    <a:ext uri="{A12FA001-AC4F-418D-AE19-62706E023703}">
                      <ahyp:hlinkClr xmlns:ahyp="http://schemas.microsoft.com/office/drawing/2018/hyperlinkcolor" val="tx"/>
                    </a:ext>
                  </a:extLst>
                </a:hlinkClick>
              </a:rPr>
              <a:t>Linked In</a:t>
            </a:r>
            <a:endParaRPr lang="en-IN" sz="1800" dirty="0">
              <a:solidFill>
                <a:schemeClr val="bg1">
                  <a:lumMod val="95000"/>
                  <a:lumOff val="5000"/>
                </a:schemeClr>
              </a:solidFill>
              <a:effectLst>
                <a:outerShdw blurRad="38100" dist="38100" dir="2700000" algn="tl">
                  <a:srgbClr val="000000">
                    <a:alpha val="43137"/>
                  </a:srgbClr>
                </a:outerShdw>
              </a:effectLst>
            </a:endParaRPr>
          </a:p>
          <a:p>
            <a:endParaRPr lang="en-IN" sz="1800" dirty="0">
              <a:solidFill>
                <a:schemeClr val="bg1"/>
              </a:solidFill>
            </a:endParaRPr>
          </a:p>
        </p:txBody>
      </p:sp>
    </p:spTree>
    <p:extLst>
      <p:ext uri="{BB962C8B-B14F-4D97-AF65-F5344CB8AC3E}">
        <p14:creationId xmlns:p14="http://schemas.microsoft.com/office/powerpoint/2010/main" val="1470998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1129061" y="278384"/>
            <a:ext cx="9141397" cy="615553"/>
          </a:xfrm>
          <a:solidFill>
            <a:schemeClr val="accent1">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fontScale="90000"/>
          </a:bodyPr>
          <a:lstStyle/>
          <a:p>
            <a:r>
              <a:rPr lang="en-US" sz="4400" spc="0" dirty="0">
                <a:ln w="22225">
                  <a:solidFill>
                    <a:schemeClr val="accent3">
                      <a:lumMod val="60000"/>
                      <a:lumOff val="40000"/>
                    </a:schemeClr>
                  </a:solidFill>
                  <a:prstDash val="solid"/>
                </a:ln>
                <a:solidFill>
                  <a:schemeClr val="tx1">
                    <a:lumMod val="95000"/>
                    <a:lumOff val="5000"/>
                  </a:schemeClr>
                </a:solidFill>
                <a:effectLst>
                  <a:reflection blurRad="6350" stA="50000" endA="300" endPos="50000" dist="29997" dir="5400000" sy="-100000" algn="bl" rotWithShape="0"/>
                </a:effectLst>
                <a:latin typeface="Algerian" panose="04020705040A02060702" pitchFamily="82" charset="0"/>
              </a:rPr>
              <a:t>Overview</a:t>
            </a:r>
          </a:p>
        </p:txBody>
      </p:sp>
      <p:sp>
        <p:nvSpPr>
          <p:cNvPr id="6" name="Text Placeholder 5">
            <a:extLst>
              <a:ext uri="{FF2B5EF4-FFF2-40B4-BE49-F238E27FC236}">
                <a16:creationId xmlns:a16="http://schemas.microsoft.com/office/drawing/2014/main" id="{7DCBA01B-ECA4-4938-872A-B38BEB13AC06}"/>
              </a:ext>
            </a:extLst>
          </p:cNvPr>
          <p:cNvSpPr>
            <a:spLocks noGrp="1"/>
          </p:cNvSpPr>
          <p:nvPr>
            <p:ph type="body" sz="quarter" idx="12"/>
          </p:nvPr>
        </p:nvSpPr>
        <p:spPr>
          <a:xfrm>
            <a:off x="2003265" y="1624433"/>
            <a:ext cx="8806975" cy="3617615"/>
          </a:xfrm>
        </p:spPr>
        <p:txBody>
          <a:bodyPr/>
          <a:lstStyle/>
          <a:p>
            <a:pPr algn="l"/>
            <a:r>
              <a:rPr lang="en-US" b="1" i="0" dirty="0">
                <a:solidFill>
                  <a:schemeClr val="bg1"/>
                </a:solidFill>
                <a:effectLst/>
                <a:latin typeface="Söhne"/>
              </a:rPr>
              <a:t>In weekly sales data </a:t>
            </a:r>
            <a:r>
              <a:rPr lang="en-US" b="1" dirty="0">
                <a:solidFill>
                  <a:schemeClr val="bg1"/>
                </a:solidFill>
                <a:latin typeface="Söhne"/>
              </a:rPr>
              <a:t>are some enough columns for insights and some columns I </a:t>
            </a:r>
            <a:r>
              <a:rPr lang="en-US" b="1" dirty="0" err="1">
                <a:solidFill>
                  <a:schemeClr val="bg1"/>
                </a:solidFill>
                <a:latin typeface="Söhne"/>
              </a:rPr>
              <a:t>addes</a:t>
            </a:r>
            <a:r>
              <a:rPr lang="en-US" b="1" dirty="0">
                <a:solidFill>
                  <a:schemeClr val="bg1"/>
                </a:solidFill>
                <a:latin typeface="Söhne"/>
              </a:rPr>
              <a:t> by </a:t>
            </a:r>
            <a:r>
              <a:rPr lang="en-US" b="1" dirty="0" err="1">
                <a:solidFill>
                  <a:schemeClr val="bg1"/>
                </a:solidFill>
                <a:latin typeface="Söhne"/>
              </a:rPr>
              <a:t>sql</a:t>
            </a:r>
            <a:r>
              <a:rPr lang="en-US" b="1" dirty="0">
                <a:solidFill>
                  <a:schemeClr val="bg1"/>
                </a:solidFill>
                <a:latin typeface="Söhne"/>
              </a:rPr>
              <a:t> </a:t>
            </a:r>
            <a:r>
              <a:rPr lang="en-IN" b="1" dirty="0">
                <a:solidFill>
                  <a:schemeClr val="bg1"/>
                </a:solidFill>
                <a:latin typeface="Söhne"/>
              </a:rPr>
              <a:t>Queries’</a:t>
            </a:r>
            <a:r>
              <a:rPr lang="en-US" b="1" i="0" dirty="0">
                <a:solidFill>
                  <a:schemeClr val="bg1"/>
                </a:solidFill>
                <a:effectLst/>
                <a:latin typeface="Söhne"/>
              </a:rPr>
              <a:t> , the impact of our SQL-driven analysis becomes crystal clear We've not only examined the numbers but also unearthed meaningful insights that hold the potential to shape our business strategy. The story told by the data is more than just statistical; it's a guide for informed decision-making. SQL, our tool of choice, has proven to be the key that unlocks a treasure trove of knowledge. As we reflect on the insights gained, we envision a future where data continues to guide and propel our business forward. Thank you for joining us on this analytical odyssey, where data isn't just numbers – it's the heartbeat of informed choices and strategic success."</a:t>
            </a:r>
            <a:endParaRPr lang="en-US" b="1" dirty="0">
              <a:solidFill>
                <a:schemeClr val="bg1"/>
              </a:solidFill>
            </a:endParaRPr>
          </a:p>
        </p:txBody>
      </p:sp>
      <p:sp>
        <p:nvSpPr>
          <p:cNvPr id="15" name="Arrow: Down 14">
            <a:extLst>
              <a:ext uri="{FF2B5EF4-FFF2-40B4-BE49-F238E27FC236}">
                <a16:creationId xmlns:a16="http://schemas.microsoft.com/office/drawing/2014/main" id="{673D838E-0BF1-A527-A6CF-FA9167BD4766}"/>
              </a:ext>
            </a:extLst>
          </p:cNvPr>
          <p:cNvSpPr/>
          <p:nvPr/>
        </p:nvSpPr>
        <p:spPr>
          <a:xfrm>
            <a:off x="7223760" y="355600"/>
            <a:ext cx="325120" cy="477520"/>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b="1">
              <a:ln w="22225">
                <a:solidFill>
                  <a:schemeClr val="accent2"/>
                </a:solidFill>
                <a:prstDash val="solid"/>
              </a:ln>
              <a:solidFill>
                <a:schemeClr val="accent2">
                  <a:lumMod val="40000"/>
                  <a:lumOff val="60000"/>
                </a:schemeClr>
              </a:solidFill>
            </a:endParaRPr>
          </a:p>
        </p:txBody>
      </p:sp>
      <p:sp>
        <p:nvSpPr>
          <p:cNvPr id="16" name="Arrow: Down 15">
            <a:extLst>
              <a:ext uri="{FF2B5EF4-FFF2-40B4-BE49-F238E27FC236}">
                <a16:creationId xmlns:a16="http://schemas.microsoft.com/office/drawing/2014/main" id="{8FDC3D5C-1217-5C92-8FC6-0E8FFCCB063B}"/>
              </a:ext>
            </a:extLst>
          </p:cNvPr>
          <p:cNvSpPr/>
          <p:nvPr/>
        </p:nvSpPr>
        <p:spPr>
          <a:xfrm>
            <a:off x="4054491" y="355600"/>
            <a:ext cx="325120" cy="477520"/>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425162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1261141" y="231384"/>
            <a:ext cx="9141397" cy="615553"/>
          </a:xfrm>
          <a:solidFill>
            <a:schemeClr val="bg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fontScale="90000"/>
          </a:bodyPr>
          <a:lstStyle/>
          <a:p>
            <a:r>
              <a:rPr lang="en-US" sz="4400" spc="0" dirty="0">
                <a:ln w="22225">
                  <a:solidFill>
                    <a:schemeClr val="accent3">
                      <a:lumMod val="60000"/>
                      <a:lumOff val="40000"/>
                    </a:schemeClr>
                  </a:solidFill>
                  <a:prstDash val="solid"/>
                </a:ln>
                <a:solidFill>
                  <a:schemeClr val="tx1">
                    <a:lumMod val="95000"/>
                    <a:lumOff val="5000"/>
                  </a:schemeClr>
                </a:solidFill>
                <a:effectLst>
                  <a:reflection blurRad="6350" stA="50000" endA="300" endPos="50000" dist="29997" dir="5400000" sy="-100000" algn="bl" rotWithShape="0"/>
                </a:effectLst>
                <a:latin typeface="Algerian" panose="04020705040A02060702" pitchFamily="82" charset="0"/>
              </a:rPr>
              <a:t>Insert Data in Columns</a:t>
            </a:r>
          </a:p>
        </p:txBody>
      </p:sp>
      <p:sp>
        <p:nvSpPr>
          <p:cNvPr id="6" name="Text Placeholder 5">
            <a:extLst>
              <a:ext uri="{FF2B5EF4-FFF2-40B4-BE49-F238E27FC236}">
                <a16:creationId xmlns:a16="http://schemas.microsoft.com/office/drawing/2014/main" id="{7DCBA01B-ECA4-4938-872A-B38BEB13AC06}"/>
              </a:ext>
            </a:extLst>
          </p:cNvPr>
          <p:cNvSpPr>
            <a:spLocks noGrp="1"/>
          </p:cNvSpPr>
          <p:nvPr>
            <p:ph type="body" sz="quarter" idx="12"/>
          </p:nvPr>
        </p:nvSpPr>
        <p:spPr>
          <a:xfrm>
            <a:off x="1261141" y="1033529"/>
            <a:ext cx="8128000" cy="692351"/>
          </a:xfrm>
          <a:solidFill>
            <a:schemeClr val="accent1">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algn="l"/>
            <a:r>
              <a:rPr lang="en-US" b="1" dirty="0">
                <a:solidFill>
                  <a:schemeClr val="bg1"/>
                </a:solidFill>
              </a:rPr>
              <a:t>After creating the tables I insert the data in the tables.</a:t>
            </a:r>
          </a:p>
          <a:p>
            <a:pPr algn="l"/>
            <a:r>
              <a:rPr lang="en-US" b="1" dirty="0">
                <a:solidFill>
                  <a:schemeClr val="bg1"/>
                </a:solidFill>
              </a:rPr>
              <a:t>Here total rows are </a:t>
            </a:r>
            <a:r>
              <a:rPr lang="en-US" b="1" dirty="0">
                <a:solidFill>
                  <a:schemeClr val="bg2">
                    <a:lumMod val="10000"/>
                  </a:schemeClr>
                </a:solidFill>
              </a:rPr>
              <a:t>34234.</a:t>
            </a:r>
          </a:p>
          <a:p>
            <a:pPr algn="l"/>
            <a:endParaRPr lang="en-US" b="1" dirty="0">
              <a:solidFill>
                <a:schemeClr val="bg2">
                  <a:lumMod val="10000"/>
                </a:schemeClr>
              </a:solidFill>
            </a:endParaRPr>
          </a:p>
        </p:txBody>
      </p:sp>
      <p:pic>
        <p:nvPicPr>
          <p:cNvPr id="3" name="Picture 2">
            <a:extLst>
              <a:ext uri="{FF2B5EF4-FFF2-40B4-BE49-F238E27FC236}">
                <a16:creationId xmlns:a16="http://schemas.microsoft.com/office/drawing/2014/main" id="{44BA559F-1C58-DBEB-8B5B-0A9F7E42937B}"/>
              </a:ext>
            </a:extLst>
          </p:cNvPr>
          <p:cNvPicPr>
            <a:picLocks noChangeAspect="1"/>
          </p:cNvPicPr>
          <p:nvPr/>
        </p:nvPicPr>
        <p:blipFill>
          <a:blip r:embed="rId3"/>
          <a:stretch>
            <a:fillRect/>
          </a:stretch>
        </p:blipFill>
        <p:spPr>
          <a:xfrm>
            <a:off x="5511507" y="2259730"/>
            <a:ext cx="6487453" cy="2707998"/>
          </a:xfrm>
          <a:prstGeom prst="rect">
            <a:avLst/>
          </a:prstGeom>
          <a:ln w="228600" cap="sq" cmpd="thickThin">
            <a:solidFill>
              <a:srgbClr val="000000"/>
            </a:solidFill>
            <a:prstDash val="solid"/>
            <a:miter lim="800000"/>
          </a:ln>
          <a:effectLst>
            <a:innerShdw blurRad="76200">
              <a:srgbClr val="000000"/>
            </a:innerShdw>
          </a:effectLst>
        </p:spPr>
      </p:pic>
      <p:pic>
        <p:nvPicPr>
          <p:cNvPr id="7" name="Picture 6">
            <a:extLst>
              <a:ext uri="{FF2B5EF4-FFF2-40B4-BE49-F238E27FC236}">
                <a16:creationId xmlns:a16="http://schemas.microsoft.com/office/drawing/2014/main" id="{E85AFE2E-2934-6E2E-3FE0-534983952737}"/>
              </a:ext>
            </a:extLst>
          </p:cNvPr>
          <p:cNvPicPr>
            <a:picLocks noChangeAspect="1"/>
          </p:cNvPicPr>
          <p:nvPr/>
        </p:nvPicPr>
        <p:blipFill>
          <a:blip r:embed="rId4"/>
          <a:stretch>
            <a:fillRect/>
          </a:stretch>
        </p:blipFill>
        <p:spPr>
          <a:xfrm>
            <a:off x="436880" y="2259730"/>
            <a:ext cx="4585876" cy="138771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154937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43410E-1FF6-356D-F911-60927BFC9D85}"/>
              </a:ext>
            </a:extLst>
          </p:cNvPr>
          <p:cNvSpPr txBox="1"/>
          <p:nvPr/>
        </p:nvSpPr>
        <p:spPr>
          <a:xfrm>
            <a:off x="416560" y="883920"/>
            <a:ext cx="6725920" cy="646331"/>
          </a:xfrm>
          <a:prstGeom prst="rect">
            <a:avLst/>
          </a:prstGeom>
          <a:solidFill>
            <a:schemeClr val="accent5">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r>
              <a:rPr lang="en-IN" b="1" dirty="0">
                <a:solidFill>
                  <a:schemeClr val="bg2"/>
                </a:solidFill>
              </a:rPr>
              <a:t>Retrieve the data that we have insert in Tables”:</a:t>
            </a:r>
          </a:p>
          <a:p>
            <a:r>
              <a:rPr lang="en-IN" b="1" dirty="0">
                <a:solidFill>
                  <a:schemeClr val="bg2"/>
                </a:solidFill>
              </a:rPr>
              <a:t>Select * from </a:t>
            </a:r>
            <a:r>
              <a:rPr lang="en-IN" b="1" dirty="0" err="1">
                <a:solidFill>
                  <a:schemeClr val="bg2"/>
                </a:solidFill>
              </a:rPr>
              <a:t>weekly_sales</a:t>
            </a:r>
            <a:endParaRPr lang="en-IN" b="1" dirty="0">
              <a:solidFill>
                <a:schemeClr val="bg2"/>
              </a:solidFill>
            </a:endParaRPr>
          </a:p>
        </p:txBody>
      </p:sp>
      <p:pic>
        <p:nvPicPr>
          <p:cNvPr id="6" name="Picture 5">
            <a:extLst>
              <a:ext uri="{FF2B5EF4-FFF2-40B4-BE49-F238E27FC236}">
                <a16:creationId xmlns:a16="http://schemas.microsoft.com/office/drawing/2014/main" id="{7626C6A1-2EBF-5DA8-35E3-4D884A4118E5}"/>
              </a:ext>
            </a:extLst>
          </p:cNvPr>
          <p:cNvPicPr>
            <a:picLocks noChangeAspect="1"/>
          </p:cNvPicPr>
          <p:nvPr/>
        </p:nvPicPr>
        <p:blipFill>
          <a:blip r:embed="rId2"/>
          <a:stretch>
            <a:fillRect/>
          </a:stretch>
        </p:blipFill>
        <p:spPr>
          <a:xfrm>
            <a:off x="3403600" y="1774797"/>
            <a:ext cx="6470855" cy="41992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22828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1D4A4-C1F2-786B-9912-F41F1BD96361}"/>
              </a:ext>
            </a:extLst>
          </p:cNvPr>
          <p:cNvSpPr>
            <a:spLocks noGrp="1"/>
          </p:cNvSpPr>
          <p:nvPr>
            <p:ph type="title"/>
          </p:nvPr>
        </p:nvSpPr>
        <p:spPr>
          <a:xfrm>
            <a:off x="846775" y="129255"/>
            <a:ext cx="7799386" cy="1261884"/>
          </a:xfrm>
          <a:solidFill>
            <a:schemeClr val="tx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algn="l"/>
            <a:r>
              <a:rPr lang="en-IN" sz="2800" dirty="0">
                <a:solidFill>
                  <a:schemeClr val="bg1"/>
                </a:solidFill>
              </a:rPr>
              <a:t>Insight&gt;1</a:t>
            </a:r>
            <a:r>
              <a:rPr lang="en-IN" sz="2800" dirty="0">
                <a:solidFill>
                  <a:schemeClr val="bg1"/>
                </a:solidFill>
                <a:highlight>
                  <a:srgbClr val="FFFF00"/>
                </a:highlight>
              </a:rPr>
              <a:t> </a:t>
            </a:r>
            <a:br>
              <a:rPr lang="en-IN" sz="2400" dirty="0"/>
            </a:br>
            <a:r>
              <a:rPr lang="en-US" sz="1800" dirty="0">
                <a:solidFill>
                  <a:srgbClr val="FF0000"/>
                </a:solidFill>
              </a:rPr>
              <a:t>Add a week number as the second column for each week date value,   </a:t>
            </a:r>
            <a:br>
              <a:rPr lang="en-US" sz="1800" dirty="0">
                <a:solidFill>
                  <a:srgbClr val="FF0000"/>
                </a:solidFill>
              </a:rPr>
            </a:br>
            <a:r>
              <a:rPr lang="en-US" sz="1800" dirty="0">
                <a:solidFill>
                  <a:srgbClr val="FF0000"/>
                </a:solidFill>
              </a:rPr>
              <a:t>for  example any value  from the 1st of January to 7th of January will be 1 and  8th to 14th will be 2 etc...</a:t>
            </a:r>
            <a:endParaRPr lang="en-IN" sz="1800" dirty="0">
              <a:solidFill>
                <a:srgbClr val="FF0000"/>
              </a:solidFill>
            </a:endParaRPr>
          </a:p>
        </p:txBody>
      </p:sp>
      <p:pic>
        <p:nvPicPr>
          <p:cNvPr id="5" name="Picture 4">
            <a:extLst>
              <a:ext uri="{FF2B5EF4-FFF2-40B4-BE49-F238E27FC236}">
                <a16:creationId xmlns:a16="http://schemas.microsoft.com/office/drawing/2014/main" id="{D57F9D98-3468-D239-36A0-66ADDEA12F03}"/>
              </a:ext>
            </a:extLst>
          </p:cNvPr>
          <p:cNvPicPr>
            <a:picLocks noChangeAspect="1"/>
          </p:cNvPicPr>
          <p:nvPr/>
        </p:nvPicPr>
        <p:blipFill>
          <a:blip r:embed="rId2"/>
          <a:stretch>
            <a:fillRect/>
          </a:stretch>
        </p:blipFill>
        <p:spPr>
          <a:xfrm>
            <a:off x="2823005" y="2516554"/>
            <a:ext cx="6788356" cy="2968293"/>
          </a:xfrm>
          <a:prstGeom prst="rect">
            <a:avLst/>
          </a:prstGeom>
          <a:ln w="228600" cap="sq" cmpd="thickThin">
            <a:solidFill>
              <a:srgbClr val="000000"/>
            </a:solidFill>
            <a:prstDash val="solid"/>
            <a:miter lim="800000"/>
          </a:ln>
          <a:effectLst>
            <a:innerShdw blurRad="76200">
              <a:srgbClr val="000000"/>
            </a:innerShdw>
          </a:effectLst>
        </p:spPr>
      </p:pic>
      <p:sp>
        <p:nvSpPr>
          <p:cNvPr id="6" name="TextBox 5">
            <a:extLst>
              <a:ext uri="{FF2B5EF4-FFF2-40B4-BE49-F238E27FC236}">
                <a16:creationId xmlns:a16="http://schemas.microsoft.com/office/drawing/2014/main" id="{2C63EFD1-D08B-5CA9-551F-08DC1563C4BF}"/>
              </a:ext>
            </a:extLst>
          </p:cNvPr>
          <p:cNvSpPr txBox="1"/>
          <p:nvPr/>
        </p:nvSpPr>
        <p:spPr>
          <a:xfrm>
            <a:off x="314960" y="1524001"/>
            <a:ext cx="9784080" cy="646331"/>
          </a:xfrm>
          <a:prstGeom prst="rect">
            <a:avLst/>
          </a:prstGeom>
          <a:solidFill>
            <a:schemeClr val="bg2">
              <a:lumMod val="50000"/>
              <a:lumOff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r>
              <a:rPr lang="en-US" b="1" dirty="0"/>
              <a:t>Add Column: </a:t>
            </a:r>
            <a:r>
              <a:rPr lang="en-US" dirty="0">
                <a:solidFill>
                  <a:srgbClr val="D6D734"/>
                </a:solidFill>
              </a:rPr>
              <a:t>ALTER TABLE </a:t>
            </a:r>
            <a:r>
              <a:rPr lang="en-US" dirty="0" err="1">
                <a:solidFill>
                  <a:srgbClr val="D6D734"/>
                </a:solidFill>
              </a:rPr>
              <a:t>weekly_sales</a:t>
            </a:r>
            <a:r>
              <a:rPr lang="en-US" dirty="0">
                <a:solidFill>
                  <a:srgbClr val="D6D734"/>
                </a:solidFill>
              </a:rPr>
              <a:t> add column </a:t>
            </a:r>
            <a:r>
              <a:rPr lang="en-US" dirty="0" err="1">
                <a:solidFill>
                  <a:srgbClr val="D6D734"/>
                </a:solidFill>
              </a:rPr>
              <a:t>week_number</a:t>
            </a:r>
            <a:r>
              <a:rPr lang="en-US" dirty="0">
                <a:solidFill>
                  <a:srgbClr val="D6D734"/>
                </a:solidFill>
              </a:rPr>
              <a:t> int;</a:t>
            </a:r>
          </a:p>
          <a:p>
            <a:r>
              <a:rPr lang="en-US" b="1" dirty="0"/>
              <a:t>Update week number :</a:t>
            </a:r>
            <a:r>
              <a:rPr lang="en-US" dirty="0">
                <a:solidFill>
                  <a:srgbClr val="D6D734"/>
                </a:solidFill>
              </a:rPr>
              <a:t>update </a:t>
            </a:r>
            <a:r>
              <a:rPr lang="en-US" dirty="0" err="1">
                <a:solidFill>
                  <a:srgbClr val="D6D734"/>
                </a:solidFill>
              </a:rPr>
              <a:t>weekly_sales</a:t>
            </a:r>
            <a:r>
              <a:rPr lang="en-US" dirty="0">
                <a:solidFill>
                  <a:srgbClr val="D6D734"/>
                </a:solidFill>
              </a:rPr>
              <a:t> set </a:t>
            </a:r>
            <a:r>
              <a:rPr lang="en-US" dirty="0" err="1">
                <a:solidFill>
                  <a:srgbClr val="D6D734"/>
                </a:solidFill>
              </a:rPr>
              <a:t>week_number</a:t>
            </a:r>
            <a:r>
              <a:rPr lang="en-US" dirty="0">
                <a:solidFill>
                  <a:srgbClr val="D6D734"/>
                </a:solidFill>
              </a:rPr>
              <a:t> = week(</a:t>
            </a:r>
            <a:r>
              <a:rPr lang="en-US" dirty="0" err="1">
                <a:solidFill>
                  <a:srgbClr val="D6D734"/>
                </a:solidFill>
              </a:rPr>
              <a:t>week_date</a:t>
            </a:r>
            <a:r>
              <a:rPr lang="en-US" dirty="0">
                <a:solidFill>
                  <a:srgbClr val="D6D734"/>
                </a:solidFill>
              </a:rPr>
              <a:t>);</a:t>
            </a:r>
            <a:endParaRPr lang="en-IN" dirty="0">
              <a:solidFill>
                <a:srgbClr val="D6D734"/>
              </a:solidFill>
            </a:endParaRPr>
          </a:p>
        </p:txBody>
      </p:sp>
    </p:spTree>
    <p:extLst>
      <p:ext uri="{BB962C8B-B14F-4D97-AF65-F5344CB8AC3E}">
        <p14:creationId xmlns:p14="http://schemas.microsoft.com/office/powerpoint/2010/main" val="134953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F77E9-B134-FD45-60FE-4A11ADBBF878}"/>
              </a:ext>
            </a:extLst>
          </p:cNvPr>
          <p:cNvSpPr>
            <a:spLocks noGrp="1"/>
          </p:cNvSpPr>
          <p:nvPr>
            <p:ph type="title"/>
          </p:nvPr>
        </p:nvSpPr>
        <p:spPr>
          <a:xfrm>
            <a:off x="975361" y="173212"/>
            <a:ext cx="9467818" cy="1046440"/>
          </a:xfr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en-IN" sz="2800" i="1" u="sng" dirty="0">
                <a:solidFill>
                  <a:schemeClr val="tx2">
                    <a:lumMod val="25000"/>
                  </a:schemeClr>
                </a:solidFill>
                <a:effectLst>
                  <a:outerShdw blurRad="38100" dist="38100" dir="2700000" algn="tl">
                    <a:srgbClr val="000000">
                      <a:alpha val="43137"/>
                    </a:srgbClr>
                  </a:outerShdw>
                </a:effectLst>
              </a:rPr>
              <a:t>Insight 2</a:t>
            </a:r>
            <a:br>
              <a:rPr lang="en-IN" dirty="0"/>
            </a:br>
            <a:r>
              <a:rPr lang="en-IN" sz="2000" dirty="0">
                <a:solidFill>
                  <a:schemeClr val="tx2">
                    <a:lumMod val="25000"/>
                  </a:schemeClr>
                </a:solidFill>
              </a:rPr>
              <a:t>Add month column and update month number from date column;</a:t>
            </a:r>
            <a:br>
              <a:rPr lang="en-IN" sz="2000" dirty="0">
                <a:solidFill>
                  <a:schemeClr val="tx2">
                    <a:lumMod val="25000"/>
                  </a:schemeClr>
                </a:solidFill>
              </a:rPr>
            </a:br>
            <a:r>
              <a:rPr lang="en-IN" sz="2000" dirty="0">
                <a:solidFill>
                  <a:schemeClr val="tx2">
                    <a:lumMod val="25000"/>
                  </a:schemeClr>
                </a:solidFill>
              </a:rPr>
              <a:t>Add Year column and update year number from date column. </a:t>
            </a:r>
          </a:p>
        </p:txBody>
      </p:sp>
      <p:pic>
        <p:nvPicPr>
          <p:cNvPr id="5" name="Picture 4">
            <a:extLst>
              <a:ext uri="{FF2B5EF4-FFF2-40B4-BE49-F238E27FC236}">
                <a16:creationId xmlns:a16="http://schemas.microsoft.com/office/drawing/2014/main" id="{999FFC28-B975-CE2A-2AFF-E63BB2D5075C}"/>
              </a:ext>
            </a:extLst>
          </p:cNvPr>
          <p:cNvPicPr>
            <a:picLocks noChangeAspect="1"/>
          </p:cNvPicPr>
          <p:nvPr/>
        </p:nvPicPr>
        <p:blipFill>
          <a:blip r:embed="rId2"/>
          <a:stretch>
            <a:fillRect/>
          </a:stretch>
        </p:blipFill>
        <p:spPr>
          <a:xfrm>
            <a:off x="3474720" y="3212151"/>
            <a:ext cx="7914641" cy="3188632"/>
          </a:xfrm>
          <a:prstGeom prst="rect">
            <a:avLst/>
          </a:prstGeom>
          <a:ln w="228600" cap="sq" cmpd="thickThin">
            <a:solidFill>
              <a:srgbClr val="000000"/>
            </a:solidFill>
            <a:prstDash val="solid"/>
            <a:miter lim="800000"/>
          </a:ln>
          <a:effectLst>
            <a:innerShdw blurRad="76200">
              <a:srgbClr val="000000"/>
            </a:innerShdw>
          </a:effectLst>
        </p:spPr>
      </p:pic>
      <p:sp>
        <p:nvSpPr>
          <p:cNvPr id="6" name="TextBox 5">
            <a:extLst>
              <a:ext uri="{FF2B5EF4-FFF2-40B4-BE49-F238E27FC236}">
                <a16:creationId xmlns:a16="http://schemas.microsoft.com/office/drawing/2014/main" id="{B14A49D0-F518-36C0-7882-ED1FFD1C2F8C}"/>
              </a:ext>
            </a:extLst>
          </p:cNvPr>
          <p:cNvSpPr txBox="1"/>
          <p:nvPr/>
        </p:nvSpPr>
        <p:spPr>
          <a:xfrm>
            <a:off x="3474720" y="1584960"/>
            <a:ext cx="7325360" cy="1323439"/>
          </a:xfrm>
          <a:prstGeom prst="rect">
            <a:avLst/>
          </a:prstGeom>
          <a:solidFill>
            <a:schemeClr val="accent2">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r>
              <a:rPr lang="en-US" sz="1600" b="1" dirty="0">
                <a:solidFill>
                  <a:schemeClr val="accent5">
                    <a:lumMod val="75000"/>
                  </a:schemeClr>
                </a:solidFill>
              </a:rPr>
              <a:t>ALTER TABLE WEEKLY_SALES ADD column MONTH_NUMBER INT; </a:t>
            </a:r>
          </a:p>
          <a:p>
            <a:r>
              <a:rPr lang="en-US" sz="1600" b="1" dirty="0">
                <a:solidFill>
                  <a:schemeClr val="accent5">
                    <a:lumMod val="75000"/>
                  </a:schemeClr>
                </a:solidFill>
              </a:rPr>
              <a:t>UPDATE WEEKLY_SALES SET MONTH_NUMBER=month(WEEK_DATE)</a:t>
            </a:r>
          </a:p>
          <a:p>
            <a:endParaRPr lang="en-US" sz="1600" dirty="0">
              <a:solidFill>
                <a:schemeClr val="accent5">
                  <a:lumMod val="75000"/>
                </a:schemeClr>
              </a:solidFill>
            </a:endParaRPr>
          </a:p>
          <a:p>
            <a:r>
              <a:rPr lang="en-US" sz="1600" b="1" dirty="0">
                <a:solidFill>
                  <a:schemeClr val="accent5">
                    <a:lumMod val="75000"/>
                  </a:schemeClr>
                </a:solidFill>
              </a:rPr>
              <a:t>ALTER TABLE WEEKLY_SALES ADD COLUMN CALENDAR_YEAR INT;</a:t>
            </a:r>
          </a:p>
          <a:p>
            <a:r>
              <a:rPr lang="en-US" sz="1600" b="1" dirty="0">
                <a:solidFill>
                  <a:schemeClr val="accent5">
                    <a:lumMod val="75000"/>
                  </a:schemeClr>
                </a:solidFill>
              </a:rPr>
              <a:t>UPDATE WEEKLY_SALES SET CALENDAR_YEAR = year(WEEK_DATE);</a:t>
            </a:r>
            <a:endParaRPr lang="en-IN" sz="1600" b="1" dirty="0">
              <a:solidFill>
                <a:schemeClr val="accent5">
                  <a:lumMod val="75000"/>
                </a:schemeClr>
              </a:solidFill>
            </a:endParaRPr>
          </a:p>
        </p:txBody>
      </p:sp>
      <p:sp>
        <p:nvSpPr>
          <p:cNvPr id="7" name="TextBox 6">
            <a:extLst>
              <a:ext uri="{FF2B5EF4-FFF2-40B4-BE49-F238E27FC236}">
                <a16:creationId xmlns:a16="http://schemas.microsoft.com/office/drawing/2014/main" id="{2EE235FE-5C04-0963-19AE-85E4657C9139}"/>
              </a:ext>
            </a:extLst>
          </p:cNvPr>
          <p:cNvSpPr txBox="1"/>
          <p:nvPr/>
        </p:nvSpPr>
        <p:spPr>
          <a:xfrm>
            <a:off x="1584960" y="1646514"/>
            <a:ext cx="2011680" cy="1200329"/>
          </a:xfrm>
          <a:prstGeom prst="rect">
            <a:avLst/>
          </a:prstGeom>
          <a:noFill/>
        </p:spPr>
        <p:txBody>
          <a:bodyPr wrap="square" rtlCol="0">
            <a:spAutoFit/>
          </a:bodyPr>
          <a:lstStyle/>
          <a:p>
            <a:r>
              <a:rPr lang="en-IN" sz="2400" b="1" dirty="0">
                <a:solidFill>
                  <a:srgbClr val="92D050"/>
                </a:solidFill>
                <a:highlight>
                  <a:srgbClr val="800000"/>
                </a:highlight>
              </a:rPr>
              <a:t>For Month:&gt;</a:t>
            </a:r>
          </a:p>
          <a:p>
            <a:endParaRPr lang="en-IN" sz="2400" b="1" dirty="0">
              <a:solidFill>
                <a:srgbClr val="92D050"/>
              </a:solidFill>
            </a:endParaRPr>
          </a:p>
          <a:p>
            <a:r>
              <a:rPr lang="en-IN" sz="2400" b="1" dirty="0">
                <a:solidFill>
                  <a:srgbClr val="92D050"/>
                </a:solidFill>
                <a:highlight>
                  <a:srgbClr val="800000"/>
                </a:highlight>
              </a:rPr>
              <a:t>For  Year:&gt;&gt;</a:t>
            </a:r>
          </a:p>
        </p:txBody>
      </p:sp>
    </p:spTree>
    <p:extLst>
      <p:ext uri="{BB962C8B-B14F-4D97-AF65-F5344CB8AC3E}">
        <p14:creationId xmlns:p14="http://schemas.microsoft.com/office/powerpoint/2010/main" val="2832500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74CE8-3AB0-BBDF-4D0B-03DB7E0C63C8}"/>
              </a:ext>
            </a:extLst>
          </p:cNvPr>
          <p:cNvSpPr>
            <a:spLocks noGrp="1"/>
          </p:cNvSpPr>
          <p:nvPr>
            <p:ph type="title"/>
          </p:nvPr>
        </p:nvSpPr>
        <p:spPr>
          <a:xfrm>
            <a:off x="2551461" y="137890"/>
            <a:ext cx="6145499" cy="553998"/>
          </a:xfr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en-IN" sz="3600" dirty="0">
                <a:solidFill>
                  <a:schemeClr val="tx1"/>
                </a:solidFill>
              </a:rPr>
              <a:t>Insight:3</a:t>
            </a:r>
          </a:p>
        </p:txBody>
      </p:sp>
      <p:sp>
        <p:nvSpPr>
          <p:cNvPr id="3" name="Text Placeholder 2">
            <a:extLst>
              <a:ext uri="{FF2B5EF4-FFF2-40B4-BE49-F238E27FC236}">
                <a16:creationId xmlns:a16="http://schemas.microsoft.com/office/drawing/2014/main" id="{1744D108-974E-567A-CA15-802FDA0A7E87}"/>
              </a:ext>
            </a:extLst>
          </p:cNvPr>
          <p:cNvSpPr>
            <a:spLocks noGrp="1"/>
          </p:cNvSpPr>
          <p:nvPr>
            <p:ph type="body" sz="quarter" idx="12"/>
          </p:nvPr>
        </p:nvSpPr>
        <p:spPr>
          <a:xfrm>
            <a:off x="1219200" y="799761"/>
            <a:ext cx="9895840" cy="822959"/>
          </a:xfrm>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en-US" dirty="0">
                <a:solidFill>
                  <a:schemeClr val="bg2"/>
                </a:solidFill>
              </a:rPr>
              <a:t>Add a new column called age band after the original segment column using the </a:t>
            </a:r>
          </a:p>
          <a:p>
            <a:r>
              <a:rPr lang="en-US" dirty="0">
                <a:solidFill>
                  <a:schemeClr val="bg2"/>
                </a:solidFill>
              </a:rPr>
              <a:t>following mapping on the number inside the segment value segment  </a:t>
            </a:r>
          </a:p>
          <a:p>
            <a:r>
              <a:rPr lang="en-US" dirty="0"/>
              <a:t> </a:t>
            </a:r>
            <a:r>
              <a:rPr lang="en-US" b="1" dirty="0">
                <a:solidFill>
                  <a:schemeClr val="bg2"/>
                </a:solidFill>
              </a:rPr>
              <a:t>1: Young Adults        2: Middle Aged        3 or 4: Retirees</a:t>
            </a:r>
            <a:endParaRPr lang="en-IN" b="1" dirty="0">
              <a:solidFill>
                <a:schemeClr val="bg2"/>
              </a:solidFill>
            </a:endParaRPr>
          </a:p>
        </p:txBody>
      </p:sp>
      <p:pic>
        <p:nvPicPr>
          <p:cNvPr id="5" name="Picture 4">
            <a:extLst>
              <a:ext uri="{FF2B5EF4-FFF2-40B4-BE49-F238E27FC236}">
                <a16:creationId xmlns:a16="http://schemas.microsoft.com/office/drawing/2014/main" id="{16691CFE-DA1B-4C42-B771-E797AC3BCE0A}"/>
              </a:ext>
            </a:extLst>
          </p:cNvPr>
          <p:cNvPicPr>
            <a:picLocks noChangeAspect="1"/>
          </p:cNvPicPr>
          <p:nvPr/>
        </p:nvPicPr>
        <p:blipFill>
          <a:blip r:embed="rId2"/>
          <a:stretch>
            <a:fillRect/>
          </a:stretch>
        </p:blipFill>
        <p:spPr>
          <a:xfrm>
            <a:off x="416560" y="2183393"/>
            <a:ext cx="4259312" cy="3536688"/>
          </a:xfrm>
          <a:prstGeom prst="rect">
            <a:avLst/>
          </a:prstGeom>
          <a:ln w="228600" cap="sq" cmpd="thickThin">
            <a:solidFill>
              <a:srgbClr val="000000"/>
            </a:solidFill>
            <a:prstDash val="solid"/>
            <a:miter lim="800000"/>
          </a:ln>
          <a:effectLst>
            <a:innerShdw blurRad="76200">
              <a:srgbClr val="000000"/>
            </a:innerShdw>
          </a:effectLst>
        </p:spPr>
      </p:pic>
      <p:pic>
        <p:nvPicPr>
          <p:cNvPr id="7" name="Picture 6">
            <a:extLst>
              <a:ext uri="{FF2B5EF4-FFF2-40B4-BE49-F238E27FC236}">
                <a16:creationId xmlns:a16="http://schemas.microsoft.com/office/drawing/2014/main" id="{1D399BB0-575E-87C8-0D20-9133CDAF9DE2}"/>
              </a:ext>
            </a:extLst>
          </p:cNvPr>
          <p:cNvPicPr>
            <a:picLocks noChangeAspect="1"/>
          </p:cNvPicPr>
          <p:nvPr/>
        </p:nvPicPr>
        <p:blipFill>
          <a:blip r:embed="rId3"/>
          <a:stretch>
            <a:fillRect/>
          </a:stretch>
        </p:blipFill>
        <p:spPr>
          <a:xfrm>
            <a:off x="4300862" y="2092961"/>
            <a:ext cx="7556533" cy="3661578"/>
          </a:xfrm>
          <a:prstGeom prst="rect">
            <a:avLst/>
          </a:prstGeom>
          <a:ln w="228600" cap="sq" cmpd="thickThin">
            <a:solidFill>
              <a:srgbClr val="000000"/>
            </a:solidFill>
            <a:prstDash val="solid"/>
            <a:miter lim="800000"/>
          </a:ln>
          <a:effectLst>
            <a:innerShdw blurRad="76200">
              <a:srgbClr val="000000"/>
            </a:innerShdw>
          </a:effectLst>
        </p:spPr>
      </p:pic>
      <p:sp>
        <p:nvSpPr>
          <p:cNvPr id="9" name="Arrow: Down 8">
            <a:extLst>
              <a:ext uri="{FF2B5EF4-FFF2-40B4-BE49-F238E27FC236}">
                <a16:creationId xmlns:a16="http://schemas.microsoft.com/office/drawing/2014/main" id="{C34CC40A-503E-B6F1-F8DD-E9A032ABC89A}"/>
              </a:ext>
            </a:extLst>
          </p:cNvPr>
          <p:cNvSpPr/>
          <p:nvPr/>
        </p:nvSpPr>
        <p:spPr>
          <a:xfrm>
            <a:off x="10007600" y="2990130"/>
            <a:ext cx="690880" cy="98552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665610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F38EE-3377-AFE1-B98B-78EECA4443EE}"/>
              </a:ext>
            </a:extLst>
          </p:cNvPr>
          <p:cNvSpPr>
            <a:spLocks noGrp="1"/>
          </p:cNvSpPr>
          <p:nvPr>
            <p:ph type="title"/>
          </p:nvPr>
        </p:nvSpPr>
        <p:spPr>
          <a:xfrm>
            <a:off x="3120421" y="298"/>
            <a:ext cx="5515579" cy="564896"/>
          </a:xfrm>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en-IN" dirty="0">
                <a:solidFill>
                  <a:schemeClr val="bg1"/>
                </a:solidFill>
              </a:rPr>
              <a:t>Insight : 4</a:t>
            </a:r>
          </a:p>
        </p:txBody>
      </p:sp>
      <p:sp>
        <p:nvSpPr>
          <p:cNvPr id="3" name="Text Placeholder 2">
            <a:extLst>
              <a:ext uri="{FF2B5EF4-FFF2-40B4-BE49-F238E27FC236}">
                <a16:creationId xmlns:a16="http://schemas.microsoft.com/office/drawing/2014/main" id="{CD82CBFA-27C8-9256-B585-9FAE79F175CD}"/>
              </a:ext>
            </a:extLst>
          </p:cNvPr>
          <p:cNvSpPr>
            <a:spLocks noGrp="1"/>
          </p:cNvSpPr>
          <p:nvPr>
            <p:ph type="body" sz="quarter" idx="12"/>
          </p:nvPr>
        </p:nvSpPr>
        <p:spPr>
          <a:xfrm>
            <a:off x="452770" y="639879"/>
            <a:ext cx="10850880" cy="839073"/>
          </a:xfrm>
          <a:solidFill>
            <a:schemeClr val="accent2">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en-US" dirty="0">
                <a:solidFill>
                  <a:schemeClr val="bg2"/>
                </a:solidFill>
              </a:rPr>
              <a:t>Add a new demographic column using the following mapping for the first letter</a:t>
            </a:r>
          </a:p>
          <a:p>
            <a:r>
              <a:rPr lang="en-US" dirty="0">
                <a:solidFill>
                  <a:schemeClr val="bg2"/>
                </a:solidFill>
              </a:rPr>
              <a:t> in the segment values segment:</a:t>
            </a:r>
          </a:p>
          <a:p>
            <a:r>
              <a:rPr lang="en-US" b="1" dirty="0">
                <a:solidFill>
                  <a:schemeClr val="bg2"/>
                </a:solidFill>
              </a:rPr>
              <a:t>C: Couples          F: Families</a:t>
            </a:r>
            <a:endParaRPr lang="en-IN" b="1" dirty="0">
              <a:solidFill>
                <a:schemeClr val="bg2"/>
              </a:solidFill>
            </a:endParaRPr>
          </a:p>
        </p:txBody>
      </p:sp>
      <p:pic>
        <p:nvPicPr>
          <p:cNvPr id="5" name="Picture 4">
            <a:extLst>
              <a:ext uri="{FF2B5EF4-FFF2-40B4-BE49-F238E27FC236}">
                <a16:creationId xmlns:a16="http://schemas.microsoft.com/office/drawing/2014/main" id="{BAA47AB0-0B64-CDBA-EA76-F1E0FA13ECB8}"/>
              </a:ext>
            </a:extLst>
          </p:cNvPr>
          <p:cNvPicPr>
            <a:picLocks noChangeAspect="1"/>
          </p:cNvPicPr>
          <p:nvPr/>
        </p:nvPicPr>
        <p:blipFill rotWithShape="1">
          <a:blip r:embed="rId3"/>
          <a:srcRect r="-36878" b="-36878"/>
          <a:stretch/>
        </p:blipFill>
        <p:spPr>
          <a:xfrm>
            <a:off x="289102" y="1905739"/>
            <a:ext cx="5404748" cy="1950720"/>
          </a:xfrm>
          <a:prstGeom prst="rect">
            <a:avLst/>
          </a:prstGeom>
          <a:ln w="228600" cap="sq" cmpd="thickThin">
            <a:solidFill>
              <a:srgbClr val="000000"/>
            </a:solidFill>
            <a:prstDash val="solid"/>
            <a:miter lim="800000"/>
          </a:ln>
          <a:effectLst>
            <a:innerShdw blurRad="76200">
              <a:srgbClr val="000000"/>
            </a:innerShdw>
          </a:effectLst>
        </p:spPr>
      </p:pic>
      <p:pic>
        <p:nvPicPr>
          <p:cNvPr id="9" name="Picture 8">
            <a:extLst>
              <a:ext uri="{FF2B5EF4-FFF2-40B4-BE49-F238E27FC236}">
                <a16:creationId xmlns:a16="http://schemas.microsoft.com/office/drawing/2014/main" id="{5DC50F13-66CD-1A75-C964-E438D4781ECC}"/>
              </a:ext>
            </a:extLst>
          </p:cNvPr>
          <p:cNvPicPr>
            <a:picLocks noChangeAspect="1"/>
          </p:cNvPicPr>
          <p:nvPr/>
        </p:nvPicPr>
        <p:blipFill>
          <a:blip r:embed="rId4"/>
          <a:stretch>
            <a:fillRect/>
          </a:stretch>
        </p:blipFill>
        <p:spPr>
          <a:xfrm>
            <a:off x="3444191" y="2906057"/>
            <a:ext cx="8543828" cy="3514765"/>
          </a:xfrm>
          <a:prstGeom prst="rect">
            <a:avLst/>
          </a:prstGeom>
          <a:ln w="228600" cap="sq" cmpd="thickThin">
            <a:solidFill>
              <a:srgbClr val="000000"/>
            </a:solidFill>
            <a:prstDash val="solid"/>
            <a:miter lim="800000"/>
          </a:ln>
          <a:effectLst>
            <a:innerShdw blurRad="76200">
              <a:srgbClr val="000000"/>
            </a:innerShdw>
          </a:effectLst>
        </p:spPr>
      </p:pic>
      <p:sp>
        <p:nvSpPr>
          <p:cNvPr id="11" name="Arrow: Down 10">
            <a:extLst>
              <a:ext uri="{FF2B5EF4-FFF2-40B4-BE49-F238E27FC236}">
                <a16:creationId xmlns:a16="http://schemas.microsoft.com/office/drawing/2014/main" id="{C3ADFF20-7DB2-4B96-24AA-E96203B54BB3}"/>
              </a:ext>
            </a:extLst>
          </p:cNvPr>
          <p:cNvSpPr/>
          <p:nvPr/>
        </p:nvSpPr>
        <p:spPr>
          <a:xfrm>
            <a:off x="9692640" y="1530116"/>
            <a:ext cx="701040" cy="1361440"/>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805769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Office Theme">
  <a:themeElements>
    <a:clrScheme name="Custom 24">
      <a:dk1>
        <a:srgbClr val="000000"/>
      </a:dk1>
      <a:lt1>
        <a:srgbClr val="FFFFFF"/>
      </a:lt1>
      <a:dk2>
        <a:srgbClr val="000000"/>
      </a:dk2>
      <a:lt2>
        <a:srgbClr val="E6E6E6"/>
      </a:lt2>
      <a:accent1>
        <a:srgbClr val="264653"/>
      </a:accent1>
      <a:accent2>
        <a:srgbClr val="2A9D8F"/>
      </a:accent2>
      <a:accent3>
        <a:srgbClr val="E9C46A"/>
      </a:accent3>
      <a:accent4>
        <a:srgbClr val="F4A261"/>
      </a:accent4>
      <a:accent5>
        <a:srgbClr val="E76F51"/>
      </a:accent5>
      <a:accent6>
        <a:srgbClr val="FFFFFF"/>
      </a:accent6>
      <a:hlink>
        <a:srgbClr val="FFFFFF"/>
      </a:hlink>
      <a:folHlink>
        <a:srgbClr val="FFFFFF"/>
      </a:folHlink>
    </a:clrScheme>
    <a:fontScheme name="Heritage and History">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ack History Month_TM10103076_Win32_LH_v4" id="{5AE25372-5B71-4B3F-A332-C4D84C968E46}" vid="{07F4610E-88B6-4CC8-AAA7-899DFEA9E17B}"/>
    </a:ext>
  </a:extLst>
</a:theme>
</file>

<file path=ppt/theme/theme2.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4">
    <a:dk1>
      <a:srgbClr val="000000"/>
    </a:dk1>
    <a:lt1>
      <a:srgbClr val="FFFFFF"/>
    </a:lt1>
    <a:dk2>
      <a:srgbClr val="000000"/>
    </a:dk2>
    <a:lt2>
      <a:srgbClr val="E6E6E6"/>
    </a:lt2>
    <a:accent1>
      <a:srgbClr val="264653"/>
    </a:accent1>
    <a:accent2>
      <a:srgbClr val="2A9D8F"/>
    </a:accent2>
    <a:accent3>
      <a:srgbClr val="E9C46A"/>
    </a:accent3>
    <a:accent4>
      <a:srgbClr val="F4A261"/>
    </a:accent4>
    <a:accent5>
      <a:srgbClr val="E76F51"/>
    </a:accent5>
    <a:accent6>
      <a:srgbClr val="FFFFFF"/>
    </a:accent6>
    <a:hlink>
      <a:srgbClr val="FFFFFF"/>
    </a:hlink>
    <a:folHlink>
      <a:srgbClr val="FFFF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89EEA4-141F-4066-B57B-E44468FB3D6E}">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3CFAAC47-BD84-465D-B982-7A75BCC08F7D}">
  <ds:schemaRefs>
    <ds:schemaRef ds:uri="http://schemas.microsoft.com/sharepoint/v3/contenttype/forms"/>
  </ds:schemaRefs>
</ds:datastoreItem>
</file>

<file path=customXml/itemProps3.xml><?xml version="1.0" encoding="utf-8"?>
<ds:datastoreItem xmlns:ds="http://schemas.openxmlformats.org/officeDocument/2006/customXml" ds:itemID="{A8A967B1-A0A0-415E-82CC-A85AEE3A67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Black History Month presentation</Template>
  <TotalTime>482</TotalTime>
  <Words>1239</Words>
  <Application>Microsoft Office PowerPoint</Application>
  <PresentationFormat>Widescreen</PresentationFormat>
  <Paragraphs>83</Paragraphs>
  <Slides>22</Slides>
  <Notes>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22</vt:i4>
      </vt:variant>
    </vt:vector>
  </HeadingPairs>
  <TitlesOfParts>
    <vt:vector size="29" baseType="lpstr">
      <vt:lpstr>Algerian</vt:lpstr>
      <vt:lpstr>Arial</vt:lpstr>
      <vt:lpstr>Gill Sans MT</vt:lpstr>
      <vt:lpstr>Segoe UI</vt:lpstr>
      <vt:lpstr>Söhne</vt:lpstr>
      <vt:lpstr>2_Office Theme</vt:lpstr>
      <vt:lpstr>Gallery</vt:lpstr>
      <vt:lpstr>Weekly Sales Data Analysis </vt:lpstr>
      <vt:lpstr>Introduction:::</vt:lpstr>
      <vt:lpstr>Overview</vt:lpstr>
      <vt:lpstr>Insert Data in Columns</vt:lpstr>
      <vt:lpstr>PowerPoint Presentation</vt:lpstr>
      <vt:lpstr>Insight&gt;1  Add a week number as the second column for each week date value,    for  example any value  from the 1st of January to 7th of January will be 1 and  8th to 14th will be 2 etc...</vt:lpstr>
      <vt:lpstr>Insight 2 Add month column and update month number from date column; Add Year column and update year number from date column. </vt:lpstr>
      <vt:lpstr>Insight:3</vt:lpstr>
      <vt:lpstr>Insight : 4</vt:lpstr>
      <vt:lpstr>Insight:5 Add a new avg_transaction column as the sales value divided by transactions rounded to 2 decimal places for each record.</vt:lpstr>
      <vt:lpstr>Insight:6 How many total transactions were there for each year in the dataset?</vt:lpstr>
      <vt:lpstr>Insight :7</vt:lpstr>
      <vt:lpstr>Insight:8</vt:lpstr>
      <vt:lpstr>Insight:9</vt:lpstr>
      <vt:lpstr>Insight:10</vt:lpstr>
      <vt:lpstr>Insight:11</vt:lpstr>
      <vt:lpstr>Insight:12</vt:lpstr>
      <vt:lpstr>Insight:13</vt:lpstr>
      <vt:lpstr>Insight:14</vt:lpstr>
      <vt:lpstr>Insight:15</vt:lpstr>
      <vt:lpstr>Conclusion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History Month</dc:title>
  <dc:subject/>
  <dc:creator>Ankit Gangwar</dc:creator>
  <cp:keywords/>
  <dc:description/>
  <cp:lastModifiedBy>Ankit Gangwar</cp:lastModifiedBy>
  <cp:revision>3</cp:revision>
  <dcterms:created xsi:type="dcterms:W3CDTF">2024-02-04T08:35:59Z</dcterms:created>
  <dcterms:modified xsi:type="dcterms:W3CDTF">2024-05-12T11:31:57Z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